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2" r:id="rId3"/>
    <p:sldId id="257" r:id="rId4"/>
    <p:sldId id="283" r:id="rId5"/>
    <p:sldId id="284" r:id="rId6"/>
    <p:sldId id="258" r:id="rId7"/>
    <p:sldId id="286" r:id="rId8"/>
    <p:sldId id="285" r:id="rId9"/>
    <p:sldId id="287" r:id="rId10"/>
    <p:sldId id="288" r:id="rId11"/>
    <p:sldId id="289" r:id="rId12"/>
    <p:sldId id="290" r:id="rId13"/>
    <p:sldId id="291" r:id="rId14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8987" autoAdjust="0"/>
  </p:normalViewPr>
  <p:slideViewPr>
    <p:cSldViewPr>
      <p:cViewPr>
        <p:scale>
          <a:sx n="70" d="100"/>
          <a:sy n="70" d="100"/>
        </p:scale>
        <p:origin x="-48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9.xml"/><Relationship Id="rId3" Type="http://schemas.openxmlformats.org/officeDocument/2006/relationships/slide" Target="../slides/slide5.xml"/><Relationship Id="rId7" Type="http://schemas.openxmlformats.org/officeDocument/2006/relationships/slide" Target="../slides/slide8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7.xml"/><Relationship Id="rId11" Type="http://schemas.openxmlformats.org/officeDocument/2006/relationships/slide" Target="../slides/slide12.xml"/><Relationship Id="rId5" Type="http://schemas.openxmlformats.org/officeDocument/2006/relationships/slide" Target="../slides/slide6.xml"/><Relationship Id="rId10" Type="http://schemas.openxmlformats.org/officeDocument/2006/relationships/slide" Target="../slides/slide11.xml"/><Relationship Id="rId4" Type="http://schemas.openxmlformats.org/officeDocument/2006/relationships/slide" Target="../slides/slide13.xml"/><Relationship Id="rId9" Type="http://schemas.openxmlformats.org/officeDocument/2006/relationships/slide" Target="../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4D81C-ECD7-40D4-8F75-78835745584C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5E5E24-A2F7-48E9-A1C0-C5D775FCD29A}">
      <dgm:prSet phldrT="[Texto]" custT="1"/>
      <dgm:spPr/>
      <dgm:t>
        <a:bodyPr/>
        <a:lstStyle/>
        <a:p>
          <a:r>
            <a:rPr lang="es-E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Descripción general de la Buena Práctica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3C0E03B-087D-44FB-B38B-6ACB025F3572}" type="parTrans" cxnId="{DB7F2C90-315A-42F4-B1D7-BC8CB661D19F}">
      <dgm:prSet/>
      <dgm:spPr/>
      <dgm:t>
        <a:bodyPr/>
        <a:lstStyle/>
        <a:p>
          <a:endParaRPr lang="en-US"/>
        </a:p>
      </dgm:t>
    </dgm:pt>
    <dgm:pt modelId="{4CF759DA-7E77-498A-832B-6E0BAF05C770}" type="sibTrans" cxnId="{DB7F2C90-315A-42F4-B1D7-BC8CB661D19F}">
      <dgm:prSet/>
      <dgm:spPr/>
      <dgm:t>
        <a:bodyPr/>
        <a:lstStyle/>
        <a:p>
          <a:endParaRPr lang="en-US"/>
        </a:p>
      </dgm:t>
    </dgm:pt>
    <dgm:pt modelId="{8BFCEE65-9809-4E44-B03D-E5303D5D523B}">
      <dgm:prSet phldrT="[Texto]" custT="1"/>
      <dgm:spPr/>
      <dgm:t>
        <a:bodyPr/>
        <a:lstStyle/>
        <a:p>
          <a:r>
            <a:rPr lang="es-SV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Población meta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A0C7CDD-86B2-4CFE-9019-D061E623F0BB}" type="parTrans" cxnId="{B0526FB5-9F19-400F-928F-A9D00AE69899}">
      <dgm:prSet/>
      <dgm:spPr/>
      <dgm:t>
        <a:bodyPr/>
        <a:lstStyle/>
        <a:p>
          <a:endParaRPr lang="en-US"/>
        </a:p>
      </dgm:t>
    </dgm:pt>
    <dgm:pt modelId="{3D7AE107-DF2C-4C51-B7A1-A89E8533C756}" type="sibTrans" cxnId="{B0526FB5-9F19-400F-928F-A9D00AE69899}">
      <dgm:prSet/>
      <dgm:spPr/>
      <dgm:t>
        <a:bodyPr/>
        <a:lstStyle/>
        <a:p>
          <a:endParaRPr lang="en-US"/>
        </a:p>
      </dgm:t>
    </dgm:pt>
    <dgm:pt modelId="{3CF61EBA-D5B8-41E2-AE7D-F91BC570AC3A}">
      <dgm:prSet phldrT="[Texto]" custT="1"/>
      <dgm:spPr/>
      <dgm:t>
        <a:bodyPr/>
        <a:lstStyle/>
        <a:p>
          <a:r>
            <a:rPr lang="es-SV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Áreas en que se desarrolla la Buena Práctica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97B4DB46-E34E-468F-A0ED-6C2BE8C936C3}" type="parTrans" cxnId="{A80185AC-B2D0-463B-AE7B-913A0AD2C898}">
      <dgm:prSet/>
      <dgm:spPr/>
      <dgm:t>
        <a:bodyPr/>
        <a:lstStyle/>
        <a:p>
          <a:endParaRPr lang="en-US"/>
        </a:p>
      </dgm:t>
    </dgm:pt>
    <dgm:pt modelId="{4A1C3D54-38C1-4AB9-ACE1-68786E7D78E8}" type="sibTrans" cxnId="{A80185AC-B2D0-463B-AE7B-913A0AD2C898}">
      <dgm:prSet/>
      <dgm:spPr/>
      <dgm:t>
        <a:bodyPr/>
        <a:lstStyle/>
        <a:p>
          <a:endParaRPr lang="en-US"/>
        </a:p>
      </dgm:t>
    </dgm:pt>
    <dgm:pt modelId="{AFAFFC4D-C6DA-48A9-B6AF-4B3FACB5AC2D}">
      <dgm:prSet phldrT="[Texto]" custT="1"/>
      <dgm:spPr/>
      <dgm:t>
        <a:bodyPr/>
        <a:lstStyle/>
        <a:p>
          <a:r>
            <a:rPr lang="es-ES" sz="1800" b="1" dirty="0" smtClean="0"/>
            <a:t>Recomendaciones</a:t>
          </a:r>
          <a:endParaRPr lang="en-US" sz="18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262F174C-88D5-4043-8580-BEEC4C761E2B}" type="parTrans" cxnId="{AD3937D4-94BD-4725-BDC6-F5AE68CC925E}">
      <dgm:prSet/>
      <dgm:spPr/>
      <dgm:t>
        <a:bodyPr/>
        <a:lstStyle/>
        <a:p>
          <a:endParaRPr lang="en-US"/>
        </a:p>
      </dgm:t>
    </dgm:pt>
    <dgm:pt modelId="{6D11360E-80DB-4775-B27D-6DBB9DAD179E}" type="sibTrans" cxnId="{AD3937D4-94BD-4725-BDC6-F5AE68CC925E}">
      <dgm:prSet/>
      <dgm:spPr/>
      <dgm:t>
        <a:bodyPr/>
        <a:lstStyle/>
        <a:p>
          <a:endParaRPr lang="en-US"/>
        </a:p>
      </dgm:t>
    </dgm:pt>
    <dgm:pt modelId="{23C0A8F3-0E81-40B4-9FD4-CF7C97A8A31B}">
      <dgm:prSet phldrT="[Texto]" custT="1"/>
      <dgm:spPr/>
      <dgm:t>
        <a:bodyPr/>
        <a:lstStyle/>
        <a:p>
          <a:r>
            <a:rPr lang="es-E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Propósitos de la Buena Práctica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385D96E1-8BDA-4C4E-9FCB-BB85730CA6D9}" type="parTrans" cxnId="{497D18D8-38C7-483B-AB5C-C31B41947CAB}">
      <dgm:prSet/>
      <dgm:spPr/>
      <dgm:t>
        <a:bodyPr/>
        <a:lstStyle/>
        <a:p>
          <a:endParaRPr lang="en-US"/>
        </a:p>
      </dgm:t>
    </dgm:pt>
    <dgm:pt modelId="{7190748A-72CB-4E24-AB4C-A537207BD6CD}" type="sibTrans" cxnId="{497D18D8-38C7-483B-AB5C-C31B41947CAB}">
      <dgm:prSet/>
      <dgm:spPr/>
      <dgm:t>
        <a:bodyPr/>
        <a:lstStyle/>
        <a:p>
          <a:endParaRPr lang="en-US"/>
        </a:p>
      </dgm:t>
    </dgm:pt>
    <dgm:pt modelId="{05E11553-BAE1-40AB-9D2E-C9635B9C4FE6}">
      <dgm:prSet phldrT="[Texto]" custT="1"/>
      <dgm:spPr/>
      <dgm:t>
        <a:bodyPr/>
        <a:lstStyle/>
        <a:p>
          <a:r>
            <a:rPr lang="es-SV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Factores que caracterizan la Buena Práctica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D8BFF686-059E-4BD4-8946-C6EFD249EDEC}" type="parTrans" cxnId="{A546829A-B49A-4AB5-A29E-EEBCE9C27296}">
      <dgm:prSet/>
      <dgm:spPr/>
      <dgm:t>
        <a:bodyPr/>
        <a:lstStyle/>
        <a:p>
          <a:endParaRPr lang="en-US"/>
        </a:p>
      </dgm:t>
    </dgm:pt>
    <dgm:pt modelId="{A0550D41-D7EC-42D7-9A84-236918A09B0C}" type="sibTrans" cxnId="{A546829A-B49A-4AB5-A29E-EEBCE9C27296}">
      <dgm:prSet/>
      <dgm:spPr/>
      <dgm:t>
        <a:bodyPr/>
        <a:lstStyle/>
        <a:p>
          <a:endParaRPr lang="en-US"/>
        </a:p>
      </dgm:t>
    </dgm:pt>
    <dgm:pt modelId="{FDEE1127-1F55-466B-89F2-D69B556A722E}">
      <dgm:prSet phldrT="[Texto]" custT="1"/>
      <dgm:spPr/>
      <dgm:t>
        <a:bodyPr/>
        <a:lstStyle/>
        <a:p>
          <a:r>
            <a:rPr lang="es-SV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Acciones relevantes de la Buena Práctica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1A2DD64E-F53D-49D7-8FF6-FD5F838526D8}" type="parTrans" cxnId="{AB38F6D5-261F-4D1B-83EC-0B8E13FA6729}">
      <dgm:prSet/>
      <dgm:spPr/>
      <dgm:t>
        <a:bodyPr/>
        <a:lstStyle/>
        <a:p>
          <a:endParaRPr lang="en-US"/>
        </a:p>
      </dgm:t>
    </dgm:pt>
    <dgm:pt modelId="{EDED60F0-A159-47BC-AEB0-401C4943A15A}" type="sibTrans" cxnId="{AB38F6D5-261F-4D1B-83EC-0B8E13FA6729}">
      <dgm:prSet/>
      <dgm:spPr/>
      <dgm:t>
        <a:bodyPr/>
        <a:lstStyle/>
        <a:p>
          <a:endParaRPr lang="en-US"/>
        </a:p>
      </dgm:t>
    </dgm:pt>
    <dgm:pt modelId="{57AAC785-33F0-481D-866E-56603681020B}">
      <dgm:prSet phldrT="[Texto]" custT="1"/>
      <dgm:spPr/>
      <dgm:t>
        <a:bodyPr/>
        <a:lstStyle/>
        <a:p>
          <a:r>
            <a:rPr lang="es-SV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Evidencia de la Buena Práctica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1F465F8-A631-4A6C-962C-373104CCC36D}" type="parTrans" cxnId="{B63382AA-FE39-45F0-88B4-1C4D9B98A00C}">
      <dgm:prSet/>
      <dgm:spPr/>
      <dgm:t>
        <a:bodyPr/>
        <a:lstStyle/>
        <a:p>
          <a:endParaRPr lang="en-US"/>
        </a:p>
      </dgm:t>
    </dgm:pt>
    <dgm:pt modelId="{354BAEE6-7C2D-4F3E-95BD-E12C5BAF10D0}" type="sibTrans" cxnId="{B63382AA-FE39-45F0-88B4-1C4D9B98A00C}">
      <dgm:prSet/>
      <dgm:spPr/>
      <dgm:t>
        <a:bodyPr/>
        <a:lstStyle/>
        <a:p>
          <a:endParaRPr lang="en-US"/>
        </a:p>
      </dgm:t>
    </dgm:pt>
    <dgm:pt modelId="{07557D5A-CCE0-4AA6-A387-1B217A38A2BA}">
      <dgm:prSet phldrT="[Texto]" custT="1"/>
      <dgm:spPr/>
      <dgm:t>
        <a:bodyPr/>
        <a:lstStyle/>
        <a:p>
          <a:r>
            <a:rPr lang="es-SV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Sostenibilidad de la Buena Práctica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95EF0B83-43CF-4B52-B59A-D08807E6C0D8}" type="parTrans" cxnId="{1ED48CD4-9A20-4AA5-90EE-4EDBCFD5F66B}">
      <dgm:prSet/>
      <dgm:spPr/>
      <dgm:t>
        <a:bodyPr/>
        <a:lstStyle/>
        <a:p>
          <a:endParaRPr lang="en-US"/>
        </a:p>
      </dgm:t>
    </dgm:pt>
    <dgm:pt modelId="{440993DE-54BA-4DE5-B76E-E87C0CD7ED72}" type="sibTrans" cxnId="{1ED48CD4-9A20-4AA5-90EE-4EDBCFD5F66B}">
      <dgm:prSet/>
      <dgm:spPr/>
      <dgm:t>
        <a:bodyPr/>
        <a:lstStyle/>
        <a:p>
          <a:endParaRPr lang="en-US"/>
        </a:p>
      </dgm:t>
    </dgm:pt>
    <dgm:pt modelId="{5F83B555-EA12-4865-871B-F92E308C3690}">
      <dgm:prSet phldrT="[Texto]" custT="1"/>
      <dgm:spPr/>
      <dgm:t>
        <a:bodyPr/>
        <a:lstStyle/>
        <a:p>
          <a:r>
            <a:rPr lang="es-SV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Perspectivas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77DCD3BF-E294-4C16-8493-4BBF5AD94A4B}" type="parTrans" cxnId="{4362CFCB-0705-4799-98D3-3247B489A5D1}">
      <dgm:prSet/>
      <dgm:spPr/>
      <dgm:t>
        <a:bodyPr/>
        <a:lstStyle/>
        <a:p>
          <a:endParaRPr lang="en-US"/>
        </a:p>
      </dgm:t>
    </dgm:pt>
    <dgm:pt modelId="{2CD50A02-2AB4-450A-A103-1E65ECAB550C}" type="sibTrans" cxnId="{4362CFCB-0705-4799-98D3-3247B489A5D1}">
      <dgm:prSet/>
      <dgm:spPr/>
      <dgm:t>
        <a:bodyPr/>
        <a:lstStyle/>
        <a:p>
          <a:endParaRPr lang="en-US"/>
        </a:p>
      </dgm:t>
    </dgm:pt>
    <dgm:pt modelId="{7533D30F-30B3-4FDC-B9B4-DFC9A71CE9F6}">
      <dgm:prSet phldrT="[Texto]" custT="1"/>
      <dgm:spPr/>
      <dgm:t>
        <a:bodyPr/>
        <a:lstStyle/>
        <a:p>
          <a:r>
            <a:rPr lang="es-ES" sz="1800" b="1" dirty="0" smtClean="0"/>
            <a:t>Conclusiones</a:t>
          </a:r>
          <a:endParaRPr lang="en-US" sz="18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1" action="ppaction://hlinksldjump"/>
          </dgm14:cNvPr>
        </a:ext>
      </dgm:extLst>
    </dgm:pt>
    <dgm:pt modelId="{3B91C4B3-C766-45B6-ADFC-AD9E7EECACFE}" type="parTrans" cxnId="{A62BACE2-61BB-4555-9740-31FFB38084B5}">
      <dgm:prSet/>
      <dgm:spPr/>
      <dgm:t>
        <a:bodyPr/>
        <a:lstStyle/>
        <a:p>
          <a:endParaRPr lang="en-US"/>
        </a:p>
      </dgm:t>
    </dgm:pt>
    <dgm:pt modelId="{FAE8537E-5409-4140-BC0A-D7648F7D6E5C}" type="sibTrans" cxnId="{A62BACE2-61BB-4555-9740-31FFB38084B5}">
      <dgm:prSet/>
      <dgm:spPr/>
      <dgm:t>
        <a:bodyPr/>
        <a:lstStyle/>
        <a:p>
          <a:endParaRPr lang="en-US"/>
        </a:p>
      </dgm:t>
    </dgm:pt>
    <dgm:pt modelId="{E358F2C1-556F-47B5-84D8-4C720C63D0A6}" type="pres">
      <dgm:prSet presAssocID="{EE04D81C-ECD7-40D4-8F75-7883574558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31EFD34E-9B84-4C15-83AC-1C196F9BEF0F}" type="pres">
      <dgm:prSet presAssocID="{025E5E24-A2F7-48E9-A1C0-C5D775FCD29A}" presName="parentLin" presStyleCnt="0"/>
      <dgm:spPr/>
    </dgm:pt>
    <dgm:pt modelId="{05F2EFF8-D5DF-409E-AB87-8BD6F8109483}" type="pres">
      <dgm:prSet presAssocID="{025E5E24-A2F7-48E9-A1C0-C5D775FCD29A}" presName="parentLeftMargin" presStyleLbl="node1" presStyleIdx="0" presStyleCnt="11"/>
      <dgm:spPr/>
      <dgm:t>
        <a:bodyPr/>
        <a:lstStyle/>
        <a:p>
          <a:endParaRPr lang="es-SV"/>
        </a:p>
      </dgm:t>
    </dgm:pt>
    <dgm:pt modelId="{D01C6EF3-7DFA-4F18-AC5D-254C116D2009}" type="pres">
      <dgm:prSet presAssocID="{025E5E24-A2F7-48E9-A1C0-C5D775FCD29A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3B987-5222-4C0A-8E11-A0D9DCF48209}" type="pres">
      <dgm:prSet presAssocID="{025E5E24-A2F7-48E9-A1C0-C5D775FCD29A}" presName="negativeSpace" presStyleCnt="0"/>
      <dgm:spPr/>
    </dgm:pt>
    <dgm:pt modelId="{5A62EB25-2568-4C56-98D9-E4FECDBE0183}" type="pres">
      <dgm:prSet presAssocID="{025E5E24-A2F7-48E9-A1C0-C5D775FCD29A}" presName="childText" presStyleLbl="conFgAcc1" presStyleIdx="0" presStyleCnt="11">
        <dgm:presLayoutVars>
          <dgm:bulletEnabled val="1"/>
        </dgm:presLayoutVars>
      </dgm:prSet>
      <dgm:spPr/>
    </dgm:pt>
    <dgm:pt modelId="{5495EED0-7CD2-4E7A-BD95-D381506FEF14}" type="pres">
      <dgm:prSet presAssocID="{4CF759DA-7E77-498A-832B-6E0BAF05C770}" presName="spaceBetweenRectangles" presStyleCnt="0"/>
      <dgm:spPr/>
    </dgm:pt>
    <dgm:pt modelId="{2FC3A27C-A20E-4711-8230-39161F087327}" type="pres">
      <dgm:prSet presAssocID="{8BFCEE65-9809-4E44-B03D-E5303D5D523B}" presName="parentLin" presStyleCnt="0"/>
      <dgm:spPr/>
    </dgm:pt>
    <dgm:pt modelId="{993C1FBF-FA60-4555-9E3B-B7654A15B90C}" type="pres">
      <dgm:prSet presAssocID="{8BFCEE65-9809-4E44-B03D-E5303D5D523B}" presName="parentLeftMargin" presStyleLbl="node1" presStyleIdx="0" presStyleCnt="11"/>
      <dgm:spPr/>
      <dgm:t>
        <a:bodyPr/>
        <a:lstStyle/>
        <a:p>
          <a:endParaRPr lang="es-SV"/>
        </a:p>
      </dgm:t>
    </dgm:pt>
    <dgm:pt modelId="{281FC424-F083-4455-95D8-CC088EA072AD}" type="pres">
      <dgm:prSet presAssocID="{8BFCEE65-9809-4E44-B03D-E5303D5D523B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5473F-EEB1-4B74-97FD-2997315D0312}" type="pres">
      <dgm:prSet presAssocID="{8BFCEE65-9809-4E44-B03D-E5303D5D523B}" presName="negativeSpace" presStyleCnt="0"/>
      <dgm:spPr/>
    </dgm:pt>
    <dgm:pt modelId="{2E57B5B7-0617-4A43-851A-2EA53774AEAA}" type="pres">
      <dgm:prSet presAssocID="{8BFCEE65-9809-4E44-B03D-E5303D5D523B}" presName="childText" presStyleLbl="conFgAcc1" presStyleIdx="1" presStyleCnt="11">
        <dgm:presLayoutVars>
          <dgm:bulletEnabled val="1"/>
        </dgm:presLayoutVars>
      </dgm:prSet>
      <dgm:spPr/>
    </dgm:pt>
    <dgm:pt modelId="{E46C910E-D28B-4544-8B5D-3C01D32DF0DA}" type="pres">
      <dgm:prSet presAssocID="{3D7AE107-DF2C-4C51-B7A1-A89E8533C756}" presName="spaceBetweenRectangles" presStyleCnt="0"/>
      <dgm:spPr/>
    </dgm:pt>
    <dgm:pt modelId="{90803FC6-8D4A-40D7-8626-B83E902AB6DF}" type="pres">
      <dgm:prSet presAssocID="{3CF61EBA-D5B8-41E2-AE7D-F91BC570AC3A}" presName="parentLin" presStyleCnt="0"/>
      <dgm:spPr/>
    </dgm:pt>
    <dgm:pt modelId="{81EBE241-B2E3-4ECC-B085-4C359BB0BECE}" type="pres">
      <dgm:prSet presAssocID="{3CF61EBA-D5B8-41E2-AE7D-F91BC570AC3A}" presName="parentLeftMargin" presStyleLbl="node1" presStyleIdx="1" presStyleCnt="11"/>
      <dgm:spPr/>
      <dgm:t>
        <a:bodyPr/>
        <a:lstStyle/>
        <a:p>
          <a:endParaRPr lang="es-SV"/>
        </a:p>
      </dgm:t>
    </dgm:pt>
    <dgm:pt modelId="{DC29DEEB-582B-43E2-9DDB-D3B636CEF0D9}" type="pres">
      <dgm:prSet presAssocID="{3CF61EBA-D5B8-41E2-AE7D-F91BC570AC3A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37249-8B59-46BE-A286-8E42CBA543CC}" type="pres">
      <dgm:prSet presAssocID="{3CF61EBA-D5B8-41E2-AE7D-F91BC570AC3A}" presName="negativeSpace" presStyleCnt="0"/>
      <dgm:spPr/>
    </dgm:pt>
    <dgm:pt modelId="{29677AA3-F7C0-4F23-B313-12ED3F9C82F2}" type="pres">
      <dgm:prSet presAssocID="{3CF61EBA-D5B8-41E2-AE7D-F91BC570AC3A}" presName="childText" presStyleLbl="conFgAcc1" presStyleIdx="2" presStyleCnt="11">
        <dgm:presLayoutVars>
          <dgm:bulletEnabled val="1"/>
        </dgm:presLayoutVars>
      </dgm:prSet>
      <dgm:spPr/>
    </dgm:pt>
    <dgm:pt modelId="{26B9BD12-9BF6-4AAE-AFAA-E36AF1261CCC}" type="pres">
      <dgm:prSet presAssocID="{4A1C3D54-38C1-4AB9-ACE1-68786E7D78E8}" presName="spaceBetweenRectangles" presStyleCnt="0"/>
      <dgm:spPr/>
    </dgm:pt>
    <dgm:pt modelId="{22039754-9D66-49AB-827F-2047FD3D210D}" type="pres">
      <dgm:prSet presAssocID="{23C0A8F3-0E81-40B4-9FD4-CF7C97A8A31B}" presName="parentLin" presStyleCnt="0"/>
      <dgm:spPr/>
    </dgm:pt>
    <dgm:pt modelId="{07E5A9E7-530E-4047-B099-3CBBA040999F}" type="pres">
      <dgm:prSet presAssocID="{23C0A8F3-0E81-40B4-9FD4-CF7C97A8A31B}" presName="parentLeftMargin" presStyleLbl="node1" presStyleIdx="2" presStyleCnt="11"/>
      <dgm:spPr/>
      <dgm:t>
        <a:bodyPr/>
        <a:lstStyle/>
        <a:p>
          <a:endParaRPr lang="es-SV"/>
        </a:p>
      </dgm:t>
    </dgm:pt>
    <dgm:pt modelId="{15EC99E5-A765-44D5-85E5-12618C936FE3}" type="pres">
      <dgm:prSet presAssocID="{23C0A8F3-0E81-40B4-9FD4-CF7C97A8A31B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398F1-7A2E-429A-8DC3-B2F2039AE127}" type="pres">
      <dgm:prSet presAssocID="{23C0A8F3-0E81-40B4-9FD4-CF7C97A8A31B}" presName="negativeSpace" presStyleCnt="0"/>
      <dgm:spPr/>
    </dgm:pt>
    <dgm:pt modelId="{C8B7A2CA-10FA-408C-9595-5CD995F1290E}" type="pres">
      <dgm:prSet presAssocID="{23C0A8F3-0E81-40B4-9FD4-CF7C97A8A31B}" presName="childText" presStyleLbl="conFgAcc1" presStyleIdx="3" presStyleCnt="11">
        <dgm:presLayoutVars>
          <dgm:bulletEnabled val="1"/>
        </dgm:presLayoutVars>
      </dgm:prSet>
      <dgm:spPr/>
    </dgm:pt>
    <dgm:pt modelId="{523329B0-BBD8-4AE9-AD00-A73C63DB3A44}" type="pres">
      <dgm:prSet presAssocID="{7190748A-72CB-4E24-AB4C-A537207BD6CD}" presName="spaceBetweenRectangles" presStyleCnt="0"/>
      <dgm:spPr/>
    </dgm:pt>
    <dgm:pt modelId="{383E1E69-DC52-4090-90C9-1FEF4EEBB7FE}" type="pres">
      <dgm:prSet presAssocID="{05E11553-BAE1-40AB-9D2E-C9635B9C4FE6}" presName="parentLin" presStyleCnt="0"/>
      <dgm:spPr/>
    </dgm:pt>
    <dgm:pt modelId="{C21EBCCD-ED5E-408D-9A7A-B1F5F30598F9}" type="pres">
      <dgm:prSet presAssocID="{05E11553-BAE1-40AB-9D2E-C9635B9C4FE6}" presName="parentLeftMargin" presStyleLbl="node1" presStyleIdx="3" presStyleCnt="11"/>
      <dgm:spPr/>
      <dgm:t>
        <a:bodyPr/>
        <a:lstStyle/>
        <a:p>
          <a:endParaRPr lang="es-SV"/>
        </a:p>
      </dgm:t>
    </dgm:pt>
    <dgm:pt modelId="{15C1C92E-56C6-414E-8C91-CC6F89F90C53}" type="pres">
      <dgm:prSet presAssocID="{05E11553-BAE1-40AB-9D2E-C9635B9C4FE6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0ABFB-7988-4642-B0BE-A650E3EB6908}" type="pres">
      <dgm:prSet presAssocID="{05E11553-BAE1-40AB-9D2E-C9635B9C4FE6}" presName="negativeSpace" presStyleCnt="0"/>
      <dgm:spPr/>
    </dgm:pt>
    <dgm:pt modelId="{47540CE9-CA36-4F6F-9EBE-0F7B3BC95A34}" type="pres">
      <dgm:prSet presAssocID="{05E11553-BAE1-40AB-9D2E-C9635B9C4FE6}" presName="childText" presStyleLbl="conFgAcc1" presStyleIdx="4" presStyleCnt="11">
        <dgm:presLayoutVars>
          <dgm:bulletEnabled val="1"/>
        </dgm:presLayoutVars>
      </dgm:prSet>
      <dgm:spPr/>
    </dgm:pt>
    <dgm:pt modelId="{BF8E176E-44AC-4B82-B4B6-A27F791B1D69}" type="pres">
      <dgm:prSet presAssocID="{A0550D41-D7EC-42D7-9A84-236918A09B0C}" presName="spaceBetweenRectangles" presStyleCnt="0"/>
      <dgm:spPr/>
    </dgm:pt>
    <dgm:pt modelId="{8C3B7CE2-31E5-44DC-B77F-FB361573B5BF}" type="pres">
      <dgm:prSet presAssocID="{FDEE1127-1F55-466B-89F2-D69B556A722E}" presName="parentLin" presStyleCnt="0"/>
      <dgm:spPr/>
    </dgm:pt>
    <dgm:pt modelId="{904F87C0-AAA6-4A8F-A80E-9E761EA3F04D}" type="pres">
      <dgm:prSet presAssocID="{FDEE1127-1F55-466B-89F2-D69B556A722E}" presName="parentLeftMargin" presStyleLbl="node1" presStyleIdx="4" presStyleCnt="11"/>
      <dgm:spPr/>
      <dgm:t>
        <a:bodyPr/>
        <a:lstStyle/>
        <a:p>
          <a:endParaRPr lang="es-SV"/>
        </a:p>
      </dgm:t>
    </dgm:pt>
    <dgm:pt modelId="{CD16B12A-05EE-4174-813E-17B143F24919}" type="pres">
      <dgm:prSet presAssocID="{FDEE1127-1F55-466B-89F2-D69B556A722E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2EE36-AB4E-4960-9FE8-CE10F4F77A24}" type="pres">
      <dgm:prSet presAssocID="{FDEE1127-1F55-466B-89F2-D69B556A722E}" presName="negativeSpace" presStyleCnt="0"/>
      <dgm:spPr/>
    </dgm:pt>
    <dgm:pt modelId="{4F0955E6-A5A5-44D3-9FF1-55D594014898}" type="pres">
      <dgm:prSet presAssocID="{FDEE1127-1F55-466B-89F2-D69B556A722E}" presName="childText" presStyleLbl="conFgAcc1" presStyleIdx="5" presStyleCnt="11">
        <dgm:presLayoutVars>
          <dgm:bulletEnabled val="1"/>
        </dgm:presLayoutVars>
      </dgm:prSet>
      <dgm:spPr/>
    </dgm:pt>
    <dgm:pt modelId="{81675C0B-F7F1-491D-888A-DBC02098C286}" type="pres">
      <dgm:prSet presAssocID="{EDED60F0-A159-47BC-AEB0-401C4943A15A}" presName="spaceBetweenRectangles" presStyleCnt="0"/>
      <dgm:spPr/>
    </dgm:pt>
    <dgm:pt modelId="{FDC8B6F8-5BA4-4731-93FC-92BAF07AE13A}" type="pres">
      <dgm:prSet presAssocID="{57AAC785-33F0-481D-866E-56603681020B}" presName="parentLin" presStyleCnt="0"/>
      <dgm:spPr/>
    </dgm:pt>
    <dgm:pt modelId="{5F2D0BF0-F467-449B-B996-A061EC508787}" type="pres">
      <dgm:prSet presAssocID="{57AAC785-33F0-481D-866E-56603681020B}" presName="parentLeftMargin" presStyleLbl="node1" presStyleIdx="5" presStyleCnt="11"/>
      <dgm:spPr/>
      <dgm:t>
        <a:bodyPr/>
        <a:lstStyle/>
        <a:p>
          <a:endParaRPr lang="es-SV"/>
        </a:p>
      </dgm:t>
    </dgm:pt>
    <dgm:pt modelId="{A059725F-F25A-4286-83D0-D9144A5C4719}" type="pres">
      <dgm:prSet presAssocID="{57AAC785-33F0-481D-866E-56603681020B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2C5C9-AFA5-41A4-8D03-4C4BFFF32565}" type="pres">
      <dgm:prSet presAssocID="{57AAC785-33F0-481D-866E-56603681020B}" presName="negativeSpace" presStyleCnt="0"/>
      <dgm:spPr/>
    </dgm:pt>
    <dgm:pt modelId="{6975554B-6BE0-4B82-B176-ABCBF4B625B8}" type="pres">
      <dgm:prSet presAssocID="{57AAC785-33F0-481D-866E-56603681020B}" presName="childText" presStyleLbl="conFgAcc1" presStyleIdx="6" presStyleCnt="11">
        <dgm:presLayoutVars>
          <dgm:bulletEnabled val="1"/>
        </dgm:presLayoutVars>
      </dgm:prSet>
      <dgm:spPr/>
    </dgm:pt>
    <dgm:pt modelId="{7D2A84FA-5DBE-4F6D-AE17-2065755C28F0}" type="pres">
      <dgm:prSet presAssocID="{354BAEE6-7C2D-4F3E-95BD-E12C5BAF10D0}" presName="spaceBetweenRectangles" presStyleCnt="0"/>
      <dgm:spPr/>
    </dgm:pt>
    <dgm:pt modelId="{1C1187C8-1007-49F8-B8D2-937DD4B62B5E}" type="pres">
      <dgm:prSet presAssocID="{07557D5A-CCE0-4AA6-A387-1B217A38A2BA}" presName="parentLin" presStyleCnt="0"/>
      <dgm:spPr/>
    </dgm:pt>
    <dgm:pt modelId="{070551BF-6FF4-460F-AF93-D019C005088E}" type="pres">
      <dgm:prSet presAssocID="{07557D5A-CCE0-4AA6-A387-1B217A38A2BA}" presName="parentLeftMargin" presStyleLbl="node1" presStyleIdx="6" presStyleCnt="11"/>
      <dgm:spPr/>
      <dgm:t>
        <a:bodyPr/>
        <a:lstStyle/>
        <a:p>
          <a:endParaRPr lang="es-SV"/>
        </a:p>
      </dgm:t>
    </dgm:pt>
    <dgm:pt modelId="{0B59CA3F-B5AD-40E8-AF74-F19D5E182E7C}" type="pres">
      <dgm:prSet presAssocID="{07557D5A-CCE0-4AA6-A387-1B217A38A2BA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9CB09-74DB-4F12-9629-0D50001C89E4}" type="pres">
      <dgm:prSet presAssocID="{07557D5A-CCE0-4AA6-A387-1B217A38A2BA}" presName="negativeSpace" presStyleCnt="0"/>
      <dgm:spPr/>
    </dgm:pt>
    <dgm:pt modelId="{1633DDB7-D0DB-4065-B336-FBE2DBF6C0D0}" type="pres">
      <dgm:prSet presAssocID="{07557D5A-CCE0-4AA6-A387-1B217A38A2BA}" presName="childText" presStyleLbl="conFgAcc1" presStyleIdx="7" presStyleCnt="11">
        <dgm:presLayoutVars>
          <dgm:bulletEnabled val="1"/>
        </dgm:presLayoutVars>
      </dgm:prSet>
      <dgm:spPr/>
    </dgm:pt>
    <dgm:pt modelId="{0FC7ED4F-B55F-4559-B115-783C1D18590A}" type="pres">
      <dgm:prSet presAssocID="{440993DE-54BA-4DE5-B76E-E87C0CD7ED72}" presName="spaceBetweenRectangles" presStyleCnt="0"/>
      <dgm:spPr/>
    </dgm:pt>
    <dgm:pt modelId="{7C217C98-6773-4DFC-BB64-29251B36F05B}" type="pres">
      <dgm:prSet presAssocID="{5F83B555-EA12-4865-871B-F92E308C3690}" presName="parentLin" presStyleCnt="0"/>
      <dgm:spPr/>
    </dgm:pt>
    <dgm:pt modelId="{5FA2317E-F69F-42CD-9944-700E3C6E3469}" type="pres">
      <dgm:prSet presAssocID="{5F83B555-EA12-4865-871B-F92E308C3690}" presName="parentLeftMargin" presStyleLbl="node1" presStyleIdx="7" presStyleCnt="11"/>
      <dgm:spPr/>
      <dgm:t>
        <a:bodyPr/>
        <a:lstStyle/>
        <a:p>
          <a:endParaRPr lang="es-SV"/>
        </a:p>
      </dgm:t>
    </dgm:pt>
    <dgm:pt modelId="{0E7301A4-7C0E-46BA-9385-520798775203}" type="pres">
      <dgm:prSet presAssocID="{5F83B555-EA12-4865-871B-F92E308C3690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AFBDD-8024-496B-B88F-710700D9AF6B}" type="pres">
      <dgm:prSet presAssocID="{5F83B555-EA12-4865-871B-F92E308C3690}" presName="negativeSpace" presStyleCnt="0"/>
      <dgm:spPr/>
    </dgm:pt>
    <dgm:pt modelId="{F54B0270-CD53-4FF1-BA7D-1056307AC956}" type="pres">
      <dgm:prSet presAssocID="{5F83B555-EA12-4865-871B-F92E308C3690}" presName="childText" presStyleLbl="conFgAcc1" presStyleIdx="8" presStyleCnt="11">
        <dgm:presLayoutVars>
          <dgm:bulletEnabled val="1"/>
        </dgm:presLayoutVars>
      </dgm:prSet>
      <dgm:spPr/>
    </dgm:pt>
    <dgm:pt modelId="{6705E7F4-E878-48BB-866A-18554EE269C1}" type="pres">
      <dgm:prSet presAssocID="{2CD50A02-2AB4-450A-A103-1E65ECAB550C}" presName="spaceBetweenRectangles" presStyleCnt="0"/>
      <dgm:spPr/>
    </dgm:pt>
    <dgm:pt modelId="{EB7DB2C9-296E-4930-9B2C-822F551D14A6}" type="pres">
      <dgm:prSet presAssocID="{7533D30F-30B3-4FDC-B9B4-DFC9A71CE9F6}" presName="parentLin" presStyleCnt="0"/>
      <dgm:spPr/>
    </dgm:pt>
    <dgm:pt modelId="{0D98DFFE-BCFB-454D-9AAB-0E3424F635B9}" type="pres">
      <dgm:prSet presAssocID="{7533D30F-30B3-4FDC-B9B4-DFC9A71CE9F6}" presName="parentLeftMargin" presStyleLbl="node1" presStyleIdx="8" presStyleCnt="11"/>
      <dgm:spPr/>
      <dgm:t>
        <a:bodyPr/>
        <a:lstStyle/>
        <a:p>
          <a:endParaRPr lang="es-SV"/>
        </a:p>
      </dgm:t>
    </dgm:pt>
    <dgm:pt modelId="{E12B7164-9F62-4985-ADA5-BB6E45F421C2}" type="pres">
      <dgm:prSet presAssocID="{7533D30F-30B3-4FDC-B9B4-DFC9A71CE9F6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D6B9E-2FBD-45F5-93D6-39DDE503F038}" type="pres">
      <dgm:prSet presAssocID="{7533D30F-30B3-4FDC-B9B4-DFC9A71CE9F6}" presName="negativeSpace" presStyleCnt="0"/>
      <dgm:spPr/>
    </dgm:pt>
    <dgm:pt modelId="{521F34AF-B525-4B39-A2E8-5E59FDA8B0B4}" type="pres">
      <dgm:prSet presAssocID="{7533D30F-30B3-4FDC-B9B4-DFC9A71CE9F6}" presName="childText" presStyleLbl="conFgAcc1" presStyleIdx="9" presStyleCnt="11">
        <dgm:presLayoutVars>
          <dgm:bulletEnabled val="1"/>
        </dgm:presLayoutVars>
      </dgm:prSet>
      <dgm:spPr/>
    </dgm:pt>
    <dgm:pt modelId="{49FB0952-4893-422E-BDAA-EE768149026B}" type="pres">
      <dgm:prSet presAssocID="{FAE8537E-5409-4140-BC0A-D7648F7D6E5C}" presName="spaceBetweenRectangles" presStyleCnt="0"/>
      <dgm:spPr/>
    </dgm:pt>
    <dgm:pt modelId="{10A09246-A07F-4D52-9DEB-0EA0F87024EF}" type="pres">
      <dgm:prSet presAssocID="{AFAFFC4D-C6DA-48A9-B6AF-4B3FACB5AC2D}" presName="parentLin" presStyleCnt="0"/>
      <dgm:spPr/>
    </dgm:pt>
    <dgm:pt modelId="{249D75B3-5F54-48D7-9745-8FB2CC839247}" type="pres">
      <dgm:prSet presAssocID="{AFAFFC4D-C6DA-48A9-B6AF-4B3FACB5AC2D}" presName="parentLeftMargin" presStyleLbl="node1" presStyleIdx="9" presStyleCnt="11"/>
      <dgm:spPr/>
      <dgm:t>
        <a:bodyPr/>
        <a:lstStyle/>
        <a:p>
          <a:endParaRPr lang="es-SV"/>
        </a:p>
      </dgm:t>
    </dgm:pt>
    <dgm:pt modelId="{641AE83A-AE11-4BCE-846C-D457FAEF7663}" type="pres">
      <dgm:prSet presAssocID="{AFAFFC4D-C6DA-48A9-B6AF-4B3FACB5AC2D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2EA65-9C5F-400F-A9B3-79EED06A1C95}" type="pres">
      <dgm:prSet presAssocID="{AFAFFC4D-C6DA-48A9-B6AF-4B3FACB5AC2D}" presName="negativeSpace" presStyleCnt="0"/>
      <dgm:spPr/>
    </dgm:pt>
    <dgm:pt modelId="{4B76908F-82F1-4B22-8301-936E68CDBB07}" type="pres">
      <dgm:prSet presAssocID="{AFAFFC4D-C6DA-48A9-B6AF-4B3FACB5AC2D}" presName="childText" presStyleLbl="conFgAcc1" presStyleIdx="10" presStyleCnt="11">
        <dgm:presLayoutVars>
          <dgm:bulletEnabled val="1"/>
        </dgm:presLayoutVars>
      </dgm:prSet>
      <dgm:spPr/>
    </dgm:pt>
  </dgm:ptLst>
  <dgm:cxnLst>
    <dgm:cxn modelId="{AD3937D4-94BD-4725-BDC6-F5AE68CC925E}" srcId="{EE04D81C-ECD7-40D4-8F75-78835745584C}" destId="{AFAFFC4D-C6DA-48A9-B6AF-4B3FACB5AC2D}" srcOrd="10" destOrd="0" parTransId="{262F174C-88D5-4043-8580-BEEC4C761E2B}" sibTransId="{6D11360E-80DB-4775-B27D-6DBB9DAD179E}"/>
    <dgm:cxn modelId="{AB38F6D5-261F-4D1B-83EC-0B8E13FA6729}" srcId="{EE04D81C-ECD7-40D4-8F75-78835745584C}" destId="{FDEE1127-1F55-466B-89F2-D69B556A722E}" srcOrd="5" destOrd="0" parTransId="{1A2DD64E-F53D-49D7-8FF6-FD5F838526D8}" sibTransId="{EDED60F0-A159-47BC-AEB0-401C4943A15A}"/>
    <dgm:cxn modelId="{95D65C98-B5BD-47C5-9956-D4DA78D68C21}" type="presOf" srcId="{57AAC785-33F0-481D-866E-56603681020B}" destId="{5F2D0BF0-F467-449B-B996-A061EC508787}" srcOrd="0" destOrd="0" presId="urn:microsoft.com/office/officeart/2005/8/layout/list1"/>
    <dgm:cxn modelId="{05831A2D-410F-4B04-927C-C9F5C28497EE}" type="presOf" srcId="{3CF61EBA-D5B8-41E2-AE7D-F91BC570AC3A}" destId="{DC29DEEB-582B-43E2-9DDB-D3B636CEF0D9}" srcOrd="1" destOrd="0" presId="urn:microsoft.com/office/officeart/2005/8/layout/list1"/>
    <dgm:cxn modelId="{297487F7-7FCC-45CA-9791-ABFF2E7E19F7}" type="presOf" srcId="{EE04D81C-ECD7-40D4-8F75-78835745584C}" destId="{E358F2C1-556F-47B5-84D8-4C720C63D0A6}" srcOrd="0" destOrd="0" presId="urn:microsoft.com/office/officeart/2005/8/layout/list1"/>
    <dgm:cxn modelId="{D53738B3-C4E9-4784-A94E-67CED2A2553A}" type="presOf" srcId="{05E11553-BAE1-40AB-9D2E-C9635B9C4FE6}" destId="{C21EBCCD-ED5E-408D-9A7A-B1F5F30598F9}" srcOrd="0" destOrd="0" presId="urn:microsoft.com/office/officeart/2005/8/layout/list1"/>
    <dgm:cxn modelId="{149D926C-A971-47DD-B1EB-B7FBFFDF5182}" type="presOf" srcId="{3CF61EBA-D5B8-41E2-AE7D-F91BC570AC3A}" destId="{81EBE241-B2E3-4ECC-B085-4C359BB0BECE}" srcOrd="0" destOrd="0" presId="urn:microsoft.com/office/officeart/2005/8/layout/list1"/>
    <dgm:cxn modelId="{4262CB8A-618F-42A0-B2D0-ECEF01C6DA0D}" type="presOf" srcId="{AFAFFC4D-C6DA-48A9-B6AF-4B3FACB5AC2D}" destId="{641AE83A-AE11-4BCE-846C-D457FAEF7663}" srcOrd="1" destOrd="0" presId="urn:microsoft.com/office/officeart/2005/8/layout/list1"/>
    <dgm:cxn modelId="{3E3839F6-F0CA-48E8-AA06-362058CA73A8}" type="presOf" srcId="{FDEE1127-1F55-466B-89F2-D69B556A722E}" destId="{904F87C0-AAA6-4A8F-A80E-9E761EA3F04D}" srcOrd="0" destOrd="0" presId="urn:microsoft.com/office/officeart/2005/8/layout/list1"/>
    <dgm:cxn modelId="{B0526FB5-9F19-400F-928F-A9D00AE69899}" srcId="{EE04D81C-ECD7-40D4-8F75-78835745584C}" destId="{8BFCEE65-9809-4E44-B03D-E5303D5D523B}" srcOrd="1" destOrd="0" parTransId="{8A0C7CDD-86B2-4CFE-9019-D061E623F0BB}" sibTransId="{3D7AE107-DF2C-4C51-B7A1-A89E8533C756}"/>
    <dgm:cxn modelId="{A80185AC-B2D0-463B-AE7B-913A0AD2C898}" srcId="{EE04D81C-ECD7-40D4-8F75-78835745584C}" destId="{3CF61EBA-D5B8-41E2-AE7D-F91BC570AC3A}" srcOrd="2" destOrd="0" parTransId="{97B4DB46-E34E-468F-A0ED-6C2BE8C936C3}" sibTransId="{4A1C3D54-38C1-4AB9-ACE1-68786E7D78E8}"/>
    <dgm:cxn modelId="{1ED48CD4-9A20-4AA5-90EE-4EDBCFD5F66B}" srcId="{EE04D81C-ECD7-40D4-8F75-78835745584C}" destId="{07557D5A-CCE0-4AA6-A387-1B217A38A2BA}" srcOrd="7" destOrd="0" parTransId="{95EF0B83-43CF-4B52-B59A-D08807E6C0D8}" sibTransId="{440993DE-54BA-4DE5-B76E-E87C0CD7ED72}"/>
    <dgm:cxn modelId="{497D18D8-38C7-483B-AB5C-C31B41947CAB}" srcId="{EE04D81C-ECD7-40D4-8F75-78835745584C}" destId="{23C0A8F3-0E81-40B4-9FD4-CF7C97A8A31B}" srcOrd="3" destOrd="0" parTransId="{385D96E1-8BDA-4C4E-9FCB-BB85730CA6D9}" sibTransId="{7190748A-72CB-4E24-AB4C-A537207BD6CD}"/>
    <dgm:cxn modelId="{B63382AA-FE39-45F0-88B4-1C4D9B98A00C}" srcId="{EE04D81C-ECD7-40D4-8F75-78835745584C}" destId="{57AAC785-33F0-481D-866E-56603681020B}" srcOrd="6" destOrd="0" parTransId="{31F465F8-A631-4A6C-962C-373104CCC36D}" sibTransId="{354BAEE6-7C2D-4F3E-95BD-E12C5BAF10D0}"/>
    <dgm:cxn modelId="{EC5EDB62-5BA5-4F02-A418-30C84ABDDA1C}" type="presOf" srcId="{57AAC785-33F0-481D-866E-56603681020B}" destId="{A059725F-F25A-4286-83D0-D9144A5C4719}" srcOrd="1" destOrd="0" presId="urn:microsoft.com/office/officeart/2005/8/layout/list1"/>
    <dgm:cxn modelId="{BC7784F7-2ACA-4204-A2E3-4EBB53D8CC22}" type="presOf" srcId="{8BFCEE65-9809-4E44-B03D-E5303D5D523B}" destId="{993C1FBF-FA60-4555-9E3B-B7654A15B90C}" srcOrd="0" destOrd="0" presId="urn:microsoft.com/office/officeart/2005/8/layout/list1"/>
    <dgm:cxn modelId="{A62BACE2-61BB-4555-9740-31FFB38084B5}" srcId="{EE04D81C-ECD7-40D4-8F75-78835745584C}" destId="{7533D30F-30B3-4FDC-B9B4-DFC9A71CE9F6}" srcOrd="9" destOrd="0" parTransId="{3B91C4B3-C766-45B6-ADFC-AD9E7EECACFE}" sibTransId="{FAE8537E-5409-4140-BC0A-D7648F7D6E5C}"/>
    <dgm:cxn modelId="{733ADB56-BB17-41DA-BB94-664C6E4B2B70}" type="presOf" srcId="{025E5E24-A2F7-48E9-A1C0-C5D775FCD29A}" destId="{D01C6EF3-7DFA-4F18-AC5D-254C116D2009}" srcOrd="1" destOrd="0" presId="urn:microsoft.com/office/officeart/2005/8/layout/list1"/>
    <dgm:cxn modelId="{D5E5ED51-8776-44A4-BD99-9407F402CE2D}" type="presOf" srcId="{7533D30F-30B3-4FDC-B9B4-DFC9A71CE9F6}" destId="{E12B7164-9F62-4985-ADA5-BB6E45F421C2}" srcOrd="1" destOrd="0" presId="urn:microsoft.com/office/officeart/2005/8/layout/list1"/>
    <dgm:cxn modelId="{5226A6F6-F6B4-4D35-8D37-C85EBEBE1BA1}" type="presOf" srcId="{AFAFFC4D-C6DA-48A9-B6AF-4B3FACB5AC2D}" destId="{249D75B3-5F54-48D7-9745-8FB2CC839247}" srcOrd="0" destOrd="0" presId="urn:microsoft.com/office/officeart/2005/8/layout/list1"/>
    <dgm:cxn modelId="{27988F8F-67BB-4CD2-B540-10A7587B948C}" type="presOf" srcId="{5F83B555-EA12-4865-871B-F92E308C3690}" destId="{0E7301A4-7C0E-46BA-9385-520798775203}" srcOrd="1" destOrd="0" presId="urn:microsoft.com/office/officeart/2005/8/layout/list1"/>
    <dgm:cxn modelId="{E5790514-4AD1-4199-A34F-3981A2431B4E}" type="presOf" srcId="{025E5E24-A2F7-48E9-A1C0-C5D775FCD29A}" destId="{05F2EFF8-D5DF-409E-AB87-8BD6F8109483}" srcOrd="0" destOrd="0" presId="urn:microsoft.com/office/officeart/2005/8/layout/list1"/>
    <dgm:cxn modelId="{7B171C82-A15C-4FB6-A1FD-44FA892118C0}" type="presOf" srcId="{07557D5A-CCE0-4AA6-A387-1B217A38A2BA}" destId="{0B59CA3F-B5AD-40E8-AF74-F19D5E182E7C}" srcOrd="1" destOrd="0" presId="urn:microsoft.com/office/officeart/2005/8/layout/list1"/>
    <dgm:cxn modelId="{E93FAA5F-0242-47BC-805E-ADA3A111A4AB}" type="presOf" srcId="{23C0A8F3-0E81-40B4-9FD4-CF7C97A8A31B}" destId="{07E5A9E7-530E-4047-B099-3CBBA040999F}" srcOrd="0" destOrd="0" presId="urn:microsoft.com/office/officeart/2005/8/layout/list1"/>
    <dgm:cxn modelId="{044F6DC6-99A5-4B3E-AE53-6864B64DED0E}" type="presOf" srcId="{23C0A8F3-0E81-40B4-9FD4-CF7C97A8A31B}" destId="{15EC99E5-A765-44D5-85E5-12618C936FE3}" srcOrd="1" destOrd="0" presId="urn:microsoft.com/office/officeart/2005/8/layout/list1"/>
    <dgm:cxn modelId="{6E4BF376-56BB-49AC-90FF-7DB1281EADC6}" type="presOf" srcId="{5F83B555-EA12-4865-871B-F92E308C3690}" destId="{5FA2317E-F69F-42CD-9944-700E3C6E3469}" srcOrd="0" destOrd="0" presId="urn:microsoft.com/office/officeart/2005/8/layout/list1"/>
    <dgm:cxn modelId="{38D2F85D-595A-4174-8B3F-150B4BB122F5}" type="presOf" srcId="{FDEE1127-1F55-466B-89F2-D69B556A722E}" destId="{CD16B12A-05EE-4174-813E-17B143F24919}" srcOrd="1" destOrd="0" presId="urn:microsoft.com/office/officeart/2005/8/layout/list1"/>
    <dgm:cxn modelId="{4362CFCB-0705-4799-98D3-3247B489A5D1}" srcId="{EE04D81C-ECD7-40D4-8F75-78835745584C}" destId="{5F83B555-EA12-4865-871B-F92E308C3690}" srcOrd="8" destOrd="0" parTransId="{77DCD3BF-E294-4C16-8493-4BBF5AD94A4B}" sibTransId="{2CD50A02-2AB4-450A-A103-1E65ECAB550C}"/>
    <dgm:cxn modelId="{018D8FA3-78DF-4F62-99A1-F519182830E3}" type="presOf" srcId="{8BFCEE65-9809-4E44-B03D-E5303D5D523B}" destId="{281FC424-F083-4455-95D8-CC088EA072AD}" srcOrd="1" destOrd="0" presId="urn:microsoft.com/office/officeart/2005/8/layout/list1"/>
    <dgm:cxn modelId="{DB7F2C90-315A-42F4-B1D7-BC8CB661D19F}" srcId="{EE04D81C-ECD7-40D4-8F75-78835745584C}" destId="{025E5E24-A2F7-48E9-A1C0-C5D775FCD29A}" srcOrd="0" destOrd="0" parTransId="{D3C0E03B-087D-44FB-B38B-6ACB025F3572}" sibTransId="{4CF759DA-7E77-498A-832B-6E0BAF05C770}"/>
    <dgm:cxn modelId="{A546829A-B49A-4AB5-A29E-EEBCE9C27296}" srcId="{EE04D81C-ECD7-40D4-8F75-78835745584C}" destId="{05E11553-BAE1-40AB-9D2E-C9635B9C4FE6}" srcOrd="4" destOrd="0" parTransId="{D8BFF686-059E-4BD4-8946-C6EFD249EDEC}" sibTransId="{A0550D41-D7EC-42D7-9A84-236918A09B0C}"/>
    <dgm:cxn modelId="{72831333-719C-4DA2-8C41-289C294D4692}" type="presOf" srcId="{7533D30F-30B3-4FDC-B9B4-DFC9A71CE9F6}" destId="{0D98DFFE-BCFB-454D-9AAB-0E3424F635B9}" srcOrd="0" destOrd="0" presId="urn:microsoft.com/office/officeart/2005/8/layout/list1"/>
    <dgm:cxn modelId="{ECBCC35F-9B45-40F9-BF9A-BB37A496EF49}" type="presOf" srcId="{05E11553-BAE1-40AB-9D2E-C9635B9C4FE6}" destId="{15C1C92E-56C6-414E-8C91-CC6F89F90C53}" srcOrd="1" destOrd="0" presId="urn:microsoft.com/office/officeart/2005/8/layout/list1"/>
    <dgm:cxn modelId="{54E0FF7C-E0AB-410F-8446-2A9E775A36A3}" type="presOf" srcId="{07557D5A-CCE0-4AA6-A387-1B217A38A2BA}" destId="{070551BF-6FF4-460F-AF93-D019C005088E}" srcOrd="0" destOrd="0" presId="urn:microsoft.com/office/officeart/2005/8/layout/list1"/>
    <dgm:cxn modelId="{C11BD1FF-8ABF-4681-BC5E-29AE7FF0488E}" type="presParOf" srcId="{E358F2C1-556F-47B5-84D8-4C720C63D0A6}" destId="{31EFD34E-9B84-4C15-83AC-1C196F9BEF0F}" srcOrd="0" destOrd="0" presId="urn:microsoft.com/office/officeart/2005/8/layout/list1"/>
    <dgm:cxn modelId="{A851D4FB-1D87-4B40-9AD1-E6874ED7E3ED}" type="presParOf" srcId="{31EFD34E-9B84-4C15-83AC-1C196F9BEF0F}" destId="{05F2EFF8-D5DF-409E-AB87-8BD6F8109483}" srcOrd="0" destOrd="0" presId="urn:microsoft.com/office/officeart/2005/8/layout/list1"/>
    <dgm:cxn modelId="{11ED73E3-5EB0-45C2-9214-C23790E7B609}" type="presParOf" srcId="{31EFD34E-9B84-4C15-83AC-1C196F9BEF0F}" destId="{D01C6EF3-7DFA-4F18-AC5D-254C116D2009}" srcOrd="1" destOrd="0" presId="urn:microsoft.com/office/officeart/2005/8/layout/list1"/>
    <dgm:cxn modelId="{81D0AA03-7C11-439B-BE1E-3974B7B7DCA3}" type="presParOf" srcId="{E358F2C1-556F-47B5-84D8-4C720C63D0A6}" destId="{E8C3B987-5222-4C0A-8E11-A0D9DCF48209}" srcOrd="1" destOrd="0" presId="urn:microsoft.com/office/officeart/2005/8/layout/list1"/>
    <dgm:cxn modelId="{3FC775F1-1244-4B91-BF9D-0AE57681B45D}" type="presParOf" srcId="{E358F2C1-556F-47B5-84D8-4C720C63D0A6}" destId="{5A62EB25-2568-4C56-98D9-E4FECDBE0183}" srcOrd="2" destOrd="0" presId="urn:microsoft.com/office/officeart/2005/8/layout/list1"/>
    <dgm:cxn modelId="{7A94CF75-C0FD-4972-9EDA-27E3C5E42859}" type="presParOf" srcId="{E358F2C1-556F-47B5-84D8-4C720C63D0A6}" destId="{5495EED0-7CD2-4E7A-BD95-D381506FEF14}" srcOrd="3" destOrd="0" presId="urn:microsoft.com/office/officeart/2005/8/layout/list1"/>
    <dgm:cxn modelId="{3237E936-B58F-40C5-ADF9-E5681CC70979}" type="presParOf" srcId="{E358F2C1-556F-47B5-84D8-4C720C63D0A6}" destId="{2FC3A27C-A20E-4711-8230-39161F087327}" srcOrd="4" destOrd="0" presId="urn:microsoft.com/office/officeart/2005/8/layout/list1"/>
    <dgm:cxn modelId="{16EFABE8-0A69-4CE0-AD58-9292056894E0}" type="presParOf" srcId="{2FC3A27C-A20E-4711-8230-39161F087327}" destId="{993C1FBF-FA60-4555-9E3B-B7654A15B90C}" srcOrd="0" destOrd="0" presId="urn:microsoft.com/office/officeart/2005/8/layout/list1"/>
    <dgm:cxn modelId="{8C50692B-EDBC-45B1-8434-ADE80FF6A863}" type="presParOf" srcId="{2FC3A27C-A20E-4711-8230-39161F087327}" destId="{281FC424-F083-4455-95D8-CC088EA072AD}" srcOrd="1" destOrd="0" presId="urn:microsoft.com/office/officeart/2005/8/layout/list1"/>
    <dgm:cxn modelId="{45F86B3E-E6AE-42AC-A7EA-49553FE5389E}" type="presParOf" srcId="{E358F2C1-556F-47B5-84D8-4C720C63D0A6}" destId="{5565473F-EEB1-4B74-97FD-2997315D0312}" srcOrd="5" destOrd="0" presId="urn:microsoft.com/office/officeart/2005/8/layout/list1"/>
    <dgm:cxn modelId="{0B26D63E-0902-46C0-A6DB-01F65D75936C}" type="presParOf" srcId="{E358F2C1-556F-47B5-84D8-4C720C63D0A6}" destId="{2E57B5B7-0617-4A43-851A-2EA53774AEAA}" srcOrd="6" destOrd="0" presId="urn:microsoft.com/office/officeart/2005/8/layout/list1"/>
    <dgm:cxn modelId="{6C7E0DAF-49D0-47E1-99B2-7D6CBBB211AB}" type="presParOf" srcId="{E358F2C1-556F-47B5-84D8-4C720C63D0A6}" destId="{E46C910E-D28B-4544-8B5D-3C01D32DF0DA}" srcOrd="7" destOrd="0" presId="urn:microsoft.com/office/officeart/2005/8/layout/list1"/>
    <dgm:cxn modelId="{8937A337-E04E-48F9-8E8E-98B2B21DD73D}" type="presParOf" srcId="{E358F2C1-556F-47B5-84D8-4C720C63D0A6}" destId="{90803FC6-8D4A-40D7-8626-B83E902AB6DF}" srcOrd="8" destOrd="0" presId="urn:microsoft.com/office/officeart/2005/8/layout/list1"/>
    <dgm:cxn modelId="{AB91F2FC-E54C-43A5-BF95-14E02D336B4D}" type="presParOf" srcId="{90803FC6-8D4A-40D7-8626-B83E902AB6DF}" destId="{81EBE241-B2E3-4ECC-B085-4C359BB0BECE}" srcOrd="0" destOrd="0" presId="urn:microsoft.com/office/officeart/2005/8/layout/list1"/>
    <dgm:cxn modelId="{35345C62-E6CD-4A5B-837D-02572C30AC03}" type="presParOf" srcId="{90803FC6-8D4A-40D7-8626-B83E902AB6DF}" destId="{DC29DEEB-582B-43E2-9DDB-D3B636CEF0D9}" srcOrd="1" destOrd="0" presId="urn:microsoft.com/office/officeart/2005/8/layout/list1"/>
    <dgm:cxn modelId="{E21A2F30-ED2A-4C0D-AAD5-2386A46335D2}" type="presParOf" srcId="{E358F2C1-556F-47B5-84D8-4C720C63D0A6}" destId="{03037249-8B59-46BE-A286-8E42CBA543CC}" srcOrd="9" destOrd="0" presId="urn:microsoft.com/office/officeart/2005/8/layout/list1"/>
    <dgm:cxn modelId="{C9BF1D84-B164-4F46-BF99-6667B109C928}" type="presParOf" srcId="{E358F2C1-556F-47B5-84D8-4C720C63D0A6}" destId="{29677AA3-F7C0-4F23-B313-12ED3F9C82F2}" srcOrd="10" destOrd="0" presId="urn:microsoft.com/office/officeart/2005/8/layout/list1"/>
    <dgm:cxn modelId="{3856EE5E-ABBC-4CF8-8818-5DD739737BA3}" type="presParOf" srcId="{E358F2C1-556F-47B5-84D8-4C720C63D0A6}" destId="{26B9BD12-9BF6-4AAE-AFAA-E36AF1261CCC}" srcOrd="11" destOrd="0" presId="urn:microsoft.com/office/officeart/2005/8/layout/list1"/>
    <dgm:cxn modelId="{5FB7C519-3232-4E55-9232-EACFC9051298}" type="presParOf" srcId="{E358F2C1-556F-47B5-84D8-4C720C63D0A6}" destId="{22039754-9D66-49AB-827F-2047FD3D210D}" srcOrd="12" destOrd="0" presId="urn:microsoft.com/office/officeart/2005/8/layout/list1"/>
    <dgm:cxn modelId="{2841E64B-EAC1-4545-A51C-4BE8FD0821F3}" type="presParOf" srcId="{22039754-9D66-49AB-827F-2047FD3D210D}" destId="{07E5A9E7-530E-4047-B099-3CBBA040999F}" srcOrd="0" destOrd="0" presId="urn:microsoft.com/office/officeart/2005/8/layout/list1"/>
    <dgm:cxn modelId="{8252DE42-1E5E-4F21-819D-87405367A0D7}" type="presParOf" srcId="{22039754-9D66-49AB-827F-2047FD3D210D}" destId="{15EC99E5-A765-44D5-85E5-12618C936FE3}" srcOrd="1" destOrd="0" presId="urn:microsoft.com/office/officeart/2005/8/layout/list1"/>
    <dgm:cxn modelId="{E0562D51-AD5B-4B1D-9FAC-5CB703B62062}" type="presParOf" srcId="{E358F2C1-556F-47B5-84D8-4C720C63D0A6}" destId="{A32398F1-7A2E-429A-8DC3-B2F2039AE127}" srcOrd="13" destOrd="0" presId="urn:microsoft.com/office/officeart/2005/8/layout/list1"/>
    <dgm:cxn modelId="{D9F2A210-AA52-4C5A-81D0-8AA82A3932E9}" type="presParOf" srcId="{E358F2C1-556F-47B5-84D8-4C720C63D0A6}" destId="{C8B7A2CA-10FA-408C-9595-5CD995F1290E}" srcOrd="14" destOrd="0" presId="urn:microsoft.com/office/officeart/2005/8/layout/list1"/>
    <dgm:cxn modelId="{11FB226F-8B78-437E-95F9-D6B28A5F2A81}" type="presParOf" srcId="{E358F2C1-556F-47B5-84D8-4C720C63D0A6}" destId="{523329B0-BBD8-4AE9-AD00-A73C63DB3A44}" srcOrd="15" destOrd="0" presId="urn:microsoft.com/office/officeart/2005/8/layout/list1"/>
    <dgm:cxn modelId="{90D6F770-3066-4E19-9D6A-EFD693CB1E59}" type="presParOf" srcId="{E358F2C1-556F-47B5-84D8-4C720C63D0A6}" destId="{383E1E69-DC52-4090-90C9-1FEF4EEBB7FE}" srcOrd="16" destOrd="0" presId="urn:microsoft.com/office/officeart/2005/8/layout/list1"/>
    <dgm:cxn modelId="{81820A50-1252-4DF4-9145-D4AF8704CBCE}" type="presParOf" srcId="{383E1E69-DC52-4090-90C9-1FEF4EEBB7FE}" destId="{C21EBCCD-ED5E-408D-9A7A-B1F5F30598F9}" srcOrd="0" destOrd="0" presId="urn:microsoft.com/office/officeart/2005/8/layout/list1"/>
    <dgm:cxn modelId="{036A7BC2-E7BF-48FC-B10B-7DA98BFE4FA8}" type="presParOf" srcId="{383E1E69-DC52-4090-90C9-1FEF4EEBB7FE}" destId="{15C1C92E-56C6-414E-8C91-CC6F89F90C53}" srcOrd="1" destOrd="0" presId="urn:microsoft.com/office/officeart/2005/8/layout/list1"/>
    <dgm:cxn modelId="{267075E0-5A5D-47AC-B8D6-DE147FF37293}" type="presParOf" srcId="{E358F2C1-556F-47B5-84D8-4C720C63D0A6}" destId="{3400ABFB-7988-4642-B0BE-A650E3EB6908}" srcOrd="17" destOrd="0" presId="urn:microsoft.com/office/officeart/2005/8/layout/list1"/>
    <dgm:cxn modelId="{73785DBE-8091-4797-8D1A-03DF31C04D4C}" type="presParOf" srcId="{E358F2C1-556F-47B5-84D8-4C720C63D0A6}" destId="{47540CE9-CA36-4F6F-9EBE-0F7B3BC95A34}" srcOrd="18" destOrd="0" presId="urn:microsoft.com/office/officeart/2005/8/layout/list1"/>
    <dgm:cxn modelId="{EC39E176-EFFD-492C-9326-614E15118C01}" type="presParOf" srcId="{E358F2C1-556F-47B5-84D8-4C720C63D0A6}" destId="{BF8E176E-44AC-4B82-B4B6-A27F791B1D69}" srcOrd="19" destOrd="0" presId="urn:microsoft.com/office/officeart/2005/8/layout/list1"/>
    <dgm:cxn modelId="{9C65FE80-ADE3-4174-B810-01E4A1087218}" type="presParOf" srcId="{E358F2C1-556F-47B5-84D8-4C720C63D0A6}" destId="{8C3B7CE2-31E5-44DC-B77F-FB361573B5BF}" srcOrd="20" destOrd="0" presId="urn:microsoft.com/office/officeart/2005/8/layout/list1"/>
    <dgm:cxn modelId="{14C3FDD3-2646-4F63-82AC-38BB38F85207}" type="presParOf" srcId="{8C3B7CE2-31E5-44DC-B77F-FB361573B5BF}" destId="{904F87C0-AAA6-4A8F-A80E-9E761EA3F04D}" srcOrd="0" destOrd="0" presId="urn:microsoft.com/office/officeart/2005/8/layout/list1"/>
    <dgm:cxn modelId="{4410E7EB-B782-4DD4-BE6C-5FD9E69FEBA9}" type="presParOf" srcId="{8C3B7CE2-31E5-44DC-B77F-FB361573B5BF}" destId="{CD16B12A-05EE-4174-813E-17B143F24919}" srcOrd="1" destOrd="0" presId="urn:microsoft.com/office/officeart/2005/8/layout/list1"/>
    <dgm:cxn modelId="{5980D1B3-1DCF-4415-9919-29153E0E2A9C}" type="presParOf" srcId="{E358F2C1-556F-47B5-84D8-4C720C63D0A6}" destId="{20F2EE36-AB4E-4960-9FE8-CE10F4F77A24}" srcOrd="21" destOrd="0" presId="urn:microsoft.com/office/officeart/2005/8/layout/list1"/>
    <dgm:cxn modelId="{C7EF9539-BB93-4E4F-9115-C9C8649DABB7}" type="presParOf" srcId="{E358F2C1-556F-47B5-84D8-4C720C63D0A6}" destId="{4F0955E6-A5A5-44D3-9FF1-55D594014898}" srcOrd="22" destOrd="0" presId="urn:microsoft.com/office/officeart/2005/8/layout/list1"/>
    <dgm:cxn modelId="{86D8221F-32D6-451B-9E7B-CFD6F63E679F}" type="presParOf" srcId="{E358F2C1-556F-47B5-84D8-4C720C63D0A6}" destId="{81675C0B-F7F1-491D-888A-DBC02098C286}" srcOrd="23" destOrd="0" presId="urn:microsoft.com/office/officeart/2005/8/layout/list1"/>
    <dgm:cxn modelId="{7400EDF1-8898-4347-A678-D32E08A229DC}" type="presParOf" srcId="{E358F2C1-556F-47B5-84D8-4C720C63D0A6}" destId="{FDC8B6F8-5BA4-4731-93FC-92BAF07AE13A}" srcOrd="24" destOrd="0" presId="urn:microsoft.com/office/officeart/2005/8/layout/list1"/>
    <dgm:cxn modelId="{59E68CC4-83A4-4753-83D4-7457A77339AE}" type="presParOf" srcId="{FDC8B6F8-5BA4-4731-93FC-92BAF07AE13A}" destId="{5F2D0BF0-F467-449B-B996-A061EC508787}" srcOrd="0" destOrd="0" presId="urn:microsoft.com/office/officeart/2005/8/layout/list1"/>
    <dgm:cxn modelId="{23CFCE1B-147C-4B96-8CFB-500C98595A69}" type="presParOf" srcId="{FDC8B6F8-5BA4-4731-93FC-92BAF07AE13A}" destId="{A059725F-F25A-4286-83D0-D9144A5C4719}" srcOrd="1" destOrd="0" presId="urn:microsoft.com/office/officeart/2005/8/layout/list1"/>
    <dgm:cxn modelId="{9CE559AC-7665-477C-860C-2914D8E36B64}" type="presParOf" srcId="{E358F2C1-556F-47B5-84D8-4C720C63D0A6}" destId="{5392C5C9-AFA5-41A4-8D03-4C4BFFF32565}" srcOrd="25" destOrd="0" presId="urn:microsoft.com/office/officeart/2005/8/layout/list1"/>
    <dgm:cxn modelId="{69841FB7-AB8B-4A5A-BEE0-BE1044454712}" type="presParOf" srcId="{E358F2C1-556F-47B5-84D8-4C720C63D0A6}" destId="{6975554B-6BE0-4B82-B176-ABCBF4B625B8}" srcOrd="26" destOrd="0" presId="urn:microsoft.com/office/officeart/2005/8/layout/list1"/>
    <dgm:cxn modelId="{8235312C-E93F-4043-B0F6-EE178E72BB94}" type="presParOf" srcId="{E358F2C1-556F-47B5-84D8-4C720C63D0A6}" destId="{7D2A84FA-5DBE-4F6D-AE17-2065755C28F0}" srcOrd="27" destOrd="0" presId="urn:microsoft.com/office/officeart/2005/8/layout/list1"/>
    <dgm:cxn modelId="{99A7B4A4-E00B-4A61-87C0-FAC0ADA6C098}" type="presParOf" srcId="{E358F2C1-556F-47B5-84D8-4C720C63D0A6}" destId="{1C1187C8-1007-49F8-B8D2-937DD4B62B5E}" srcOrd="28" destOrd="0" presId="urn:microsoft.com/office/officeart/2005/8/layout/list1"/>
    <dgm:cxn modelId="{617BEDD1-B705-4B75-AF63-32595134832D}" type="presParOf" srcId="{1C1187C8-1007-49F8-B8D2-937DD4B62B5E}" destId="{070551BF-6FF4-460F-AF93-D019C005088E}" srcOrd="0" destOrd="0" presId="urn:microsoft.com/office/officeart/2005/8/layout/list1"/>
    <dgm:cxn modelId="{255BDC28-6386-4275-B9FD-BDE42C510856}" type="presParOf" srcId="{1C1187C8-1007-49F8-B8D2-937DD4B62B5E}" destId="{0B59CA3F-B5AD-40E8-AF74-F19D5E182E7C}" srcOrd="1" destOrd="0" presId="urn:microsoft.com/office/officeart/2005/8/layout/list1"/>
    <dgm:cxn modelId="{EA33F479-4B9A-4423-A156-753C1C59E86A}" type="presParOf" srcId="{E358F2C1-556F-47B5-84D8-4C720C63D0A6}" destId="{6AD9CB09-74DB-4F12-9629-0D50001C89E4}" srcOrd="29" destOrd="0" presId="urn:microsoft.com/office/officeart/2005/8/layout/list1"/>
    <dgm:cxn modelId="{551FB220-787B-4F0B-81A4-613266E491CA}" type="presParOf" srcId="{E358F2C1-556F-47B5-84D8-4C720C63D0A6}" destId="{1633DDB7-D0DB-4065-B336-FBE2DBF6C0D0}" srcOrd="30" destOrd="0" presId="urn:microsoft.com/office/officeart/2005/8/layout/list1"/>
    <dgm:cxn modelId="{FEA85B14-A46A-40D9-AD62-9561CAAF38DB}" type="presParOf" srcId="{E358F2C1-556F-47B5-84D8-4C720C63D0A6}" destId="{0FC7ED4F-B55F-4559-B115-783C1D18590A}" srcOrd="31" destOrd="0" presId="urn:microsoft.com/office/officeart/2005/8/layout/list1"/>
    <dgm:cxn modelId="{35040B64-3DE0-4FD8-88E7-6E3E59521C3F}" type="presParOf" srcId="{E358F2C1-556F-47B5-84D8-4C720C63D0A6}" destId="{7C217C98-6773-4DFC-BB64-29251B36F05B}" srcOrd="32" destOrd="0" presId="urn:microsoft.com/office/officeart/2005/8/layout/list1"/>
    <dgm:cxn modelId="{AC8E5DFD-47AA-4508-9FF5-38C757EC2190}" type="presParOf" srcId="{7C217C98-6773-4DFC-BB64-29251B36F05B}" destId="{5FA2317E-F69F-42CD-9944-700E3C6E3469}" srcOrd="0" destOrd="0" presId="urn:microsoft.com/office/officeart/2005/8/layout/list1"/>
    <dgm:cxn modelId="{E1FD9248-3D43-4CB5-BD17-CD5B50947D1F}" type="presParOf" srcId="{7C217C98-6773-4DFC-BB64-29251B36F05B}" destId="{0E7301A4-7C0E-46BA-9385-520798775203}" srcOrd="1" destOrd="0" presId="urn:microsoft.com/office/officeart/2005/8/layout/list1"/>
    <dgm:cxn modelId="{77F8D5EF-9DB4-4465-ABCD-51BC30CB4582}" type="presParOf" srcId="{E358F2C1-556F-47B5-84D8-4C720C63D0A6}" destId="{F17AFBDD-8024-496B-B88F-710700D9AF6B}" srcOrd="33" destOrd="0" presId="urn:microsoft.com/office/officeart/2005/8/layout/list1"/>
    <dgm:cxn modelId="{11A0912A-E72F-4C65-81EB-3134DCFC37A6}" type="presParOf" srcId="{E358F2C1-556F-47B5-84D8-4C720C63D0A6}" destId="{F54B0270-CD53-4FF1-BA7D-1056307AC956}" srcOrd="34" destOrd="0" presId="urn:microsoft.com/office/officeart/2005/8/layout/list1"/>
    <dgm:cxn modelId="{5B09E4B2-AA6D-471D-B77F-E3A01A18D714}" type="presParOf" srcId="{E358F2C1-556F-47B5-84D8-4C720C63D0A6}" destId="{6705E7F4-E878-48BB-866A-18554EE269C1}" srcOrd="35" destOrd="0" presId="urn:microsoft.com/office/officeart/2005/8/layout/list1"/>
    <dgm:cxn modelId="{A5DA07DE-6355-4D55-B56A-6B460B7D03F3}" type="presParOf" srcId="{E358F2C1-556F-47B5-84D8-4C720C63D0A6}" destId="{EB7DB2C9-296E-4930-9B2C-822F551D14A6}" srcOrd="36" destOrd="0" presId="urn:microsoft.com/office/officeart/2005/8/layout/list1"/>
    <dgm:cxn modelId="{F809A8C0-E605-49F4-A159-575FE7BB56C0}" type="presParOf" srcId="{EB7DB2C9-296E-4930-9B2C-822F551D14A6}" destId="{0D98DFFE-BCFB-454D-9AAB-0E3424F635B9}" srcOrd="0" destOrd="0" presId="urn:microsoft.com/office/officeart/2005/8/layout/list1"/>
    <dgm:cxn modelId="{3EA04A90-A658-480C-AADD-0307C6BE21FA}" type="presParOf" srcId="{EB7DB2C9-296E-4930-9B2C-822F551D14A6}" destId="{E12B7164-9F62-4985-ADA5-BB6E45F421C2}" srcOrd="1" destOrd="0" presId="urn:microsoft.com/office/officeart/2005/8/layout/list1"/>
    <dgm:cxn modelId="{2E171455-C745-4E24-B12A-821D829427CB}" type="presParOf" srcId="{E358F2C1-556F-47B5-84D8-4C720C63D0A6}" destId="{28DD6B9E-2FBD-45F5-93D6-39DDE503F038}" srcOrd="37" destOrd="0" presId="urn:microsoft.com/office/officeart/2005/8/layout/list1"/>
    <dgm:cxn modelId="{0D9D790C-CCF1-4EE9-A9C5-290C95CE5C32}" type="presParOf" srcId="{E358F2C1-556F-47B5-84D8-4C720C63D0A6}" destId="{521F34AF-B525-4B39-A2E8-5E59FDA8B0B4}" srcOrd="38" destOrd="0" presId="urn:microsoft.com/office/officeart/2005/8/layout/list1"/>
    <dgm:cxn modelId="{F863A6BB-6177-4A3E-978F-BD1D625AA3F6}" type="presParOf" srcId="{E358F2C1-556F-47B5-84D8-4C720C63D0A6}" destId="{49FB0952-4893-422E-BDAA-EE768149026B}" srcOrd="39" destOrd="0" presId="urn:microsoft.com/office/officeart/2005/8/layout/list1"/>
    <dgm:cxn modelId="{8785E623-200E-453E-908F-E94B7635E8D9}" type="presParOf" srcId="{E358F2C1-556F-47B5-84D8-4C720C63D0A6}" destId="{10A09246-A07F-4D52-9DEB-0EA0F87024EF}" srcOrd="40" destOrd="0" presId="urn:microsoft.com/office/officeart/2005/8/layout/list1"/>
    <dgm:cxn modelId="{31F9AA29-3CF2-4928-B2CA-A9247740211F}" type="presParOf" srcId="{10A09246-A07F-4D52-9DEB-0EA0F87024EF}" destId="{249D75B3-5F54-48D7-9745-8FB2CC839247}" srcOrd="0" destOrd="0" presId="urn:microsoft.com/office/officeart/2005/8/layout/list1"/>
    <dgm:cxn modelId="{FAEC1213-DC7F-4B7A-AF82-07546F628D62}" type="presParOf" srcId="{10A09246-A07F-4D52-9DEB-0EA0F87024EF}" destId="{641AE83A-AE11-4BCE-846C-D457FAEF7663}" srcOrd="1" destOrd="0" presId="urn:microsoft.com/office/officeart/2005/8/layout/list1"/>
    <dgm:cxn modelId="{FD2E18BC-76C4-4E93-B0B5-CB834E482A93}" type="presParOf" srcId="{E358F2C1-556F-47B5-84D8-4C720C63D0A6}" destId="{8272EA65-9C5F-400F-A9B3-79EED06A1C95}" srcOrd="41" destOrd="0" presId="urn:microsoft.com/office/officeart/2005/8/layout/list1"/>
    <dgm:cxn modelId="{5FEC32EF-E6D5-41AD-BB9C-5615B343DA07}" type="presParOf" srcId="{E358F2C1-556F-47B5-84D8-4C720C63D0A6}" destId="{4B76908F-82F1-4B22-8301-936E68CDBB07}" srcOrd="4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2EB25-2568-4C56-98D9-E4FECDBE0183}">
      <dsp:nvSpPr>
        <dsp:cNvPr id="0" name=""/>
        <dsp:cNvSpPr/>
      </dsp:nvSpPr>
      <dsp:spPr>
        <a:xfrm>
          <a:off x="0" y="374432"/>
          <a:ext cx="79928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C6EF3-7DFA-4F18-AC5D-254C116D2009}">
      <dsp:nvSpPr>
        <dsp:cNvPr id="0" name=""/>
        <dsp:cNvSpPr/>
      </dsp:nvSpPr>
      <dsp:spPr>
        <a:xfrm>
          <a:off x="399644" y="167792"/>
          <a:ext cx="559502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Descripción general de la Buena Práctica</a:t>
          </a:r>
          <a:endParaRPr lang="en-US" sz="1800" kern="1200" dirty="0"/>
        </a:p>
      </dsp:txBody>
      <dsp:txXfrm>
        <a:off x="419819" y="187967"/>
        <a:ext cx="5554671" cy="372930"/>
      </dsp:txXfrm>
    </dsp:sp>
    <dsp:sp modelId="{2E57B5B7-0617-4A43-851A-2EA53774AEAA}">
      <dsp:nvSpPr>
        <dsp:cNvPr id="0" name=""/>
        <dsp:cNvSpPr/>
      </dsp:nvSpPr>
      <dsp:spPr>
        <a:xfrm>
          <a:off x="0" y="1009472"/>
          <a:ext cx="79928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FC424-F083-4455-95D8-CC088EA072AD}">
      <dsp:nvSpPr>
        <dsp:cNvPr id="0" name=""/>
        <dsp:cNvSpPr/>
      </dsp:nvSpPr>
      <dsp:spPr>
        <a:xfrm>
          <a:off x="399644" y="802832"/>
          <a:ext cx="559502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Población meta</a:t>
          </a:r>
          <a:endParaRPr lang="en-US" sz="1800" kern="1200" dirty="0"/>
        </a:p>
      </dsp:txBody>
      <dsp:txXfrm>
        <a:off x="419819" y="823007"/>
        <a:ext cx="5554671" cy="372930"/>
      </dsp:txXfrm>
    </dsp:sp>
    <dsp:sp modelId="{29677AA3-F7C0-4F23-B313-12ED3F9C82F2}">
      <dsp:nvSpPr>
        <dsp:cNvPr id="0" name=""/>
        <dsp:cNvSpPr/>
      </dsp:nvSpPr>
      <dsp:spPr>
        <a:xfrm>
          <a:off x="0" y="1644512"/>
          <a:ext cx="79928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9DEEB-582B-43E2-9DDB-D3B636CEF0D9}">
      <dsp:nvSpPr>
        <dsp:cNvPr id="0" name=""/>
        <dsp:cNvSpPr/>
      </dsp:nvSpPr>
      <dsp:spPr>
        <a:xfrm>
          <a:off x="399644" y="1437872"/>
          <a:ext cx="559502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Áreas en que se desarrolla la Buena Práctica</a:t>
          </a:r>
          <a:endParaRPr lang="en-US" sz="1800" kern="1200" dirty="0"/>
        </a:p>
      </dsp:txBody>
      <dsp:txXfrm>
        <a:off x="419819" y="1458047"/>
        <a:ext cx="5554671" cy="372930"/>
      </dsp:txXfrm>
    </dsp:sp>
    <dsp:sp modelId="{C8B7A2CA-10FA-408C-9595-5CD995F1290E}">
      <dsp:nvSpPr>
        <dsp:cNvPr id="0" name=""/>
        <dsp:cNvSpPr/>
      </dsp:nvSpPr>
      <dsp:spPr>
        <a:xfrm>
          <a:off x="0" y="2279552"/>
          <a:ext cx="79928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C99E5-A765-44D5-85E5-12618C936FE3}">
      <dsp:nvSpPr>
        <dsp:cNvPr id="0" name=""/>
        <dsp:cNvSpPr/>
      </dsp:nvSpPr>
      <dsp:spPr>
        <a:xfrm>
          <a:off x="399644" y="2072912"/>
          <a:ext cx="559502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Propósitos de la Buena Práctica</a:t>
          </a:r>
          <a:endParaRPr lang="en-US" sz="1800" kern="1200" dirty="0"/>
        </a:p>
      </dsp:txBody>
      <dsp:txXfrm>
        <a:off x="419819" y="2093087"/>
        <a:ext cx="5554671" cy="372930"/>
      </dsp:txXfrm>
    </dsp:sp>
    <dsp:sp modelId="{47540CE9-CA36-4F6F-9EBE-0F7B3BC95A34}">
      <dsp:nvSpPr>
        <dsp:cNvPr id="0" name=""/>
        <dsp:cNvSpPr/>
      </dsp:nvSpPr>
      <dsp:spPr>
        <a:xfrm>
          <a:off x="0" y="2914592"/>
          <a:ext cx="79928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1C92E-56C6-414E-8C91-CC6F89F90C53}">
      <dsp:nvSpPr>
        <dsp:cNvPr id="0" name=""/>
        <dsp:cNvSpPr/>
      </dsp:nvSpPr>
      <dsp:spPr>
        <a:xfrm>
          <a:off x="399644" y="2707952"/>
          <a:ext cx="559502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Factores que caracterizan la Buena Práctica</a:t>
          </a:r>
          <a:endParaRPr lang="en-US" sz="1800" kern="1200" dirty="0"/>
        </a:p>
      </dsp:txBody>
      <dsp:txXfrm>
        <a:off x="419819" y="2728127"/>
        <a:ext cx="5554671" cy="372930"/>
      </dsp:txXfrm>
    </dsp:sp>
    <dsp:sp modelId="{4F0955E6-A5A5-44D3-9FF1-55D594014898}">
      <dsp:nvSpPr>
        <dsp:cNvPr id="0" name=""/>
        <dsp:cNvSpPr/>
      </dsp:nvSpPr>
      <dsp:spPr>
        <a:xfrm>
          <a:off x="0" y="3549632"/>
          <a:ext cx="79928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6B12A-05EE-4174-813E-17B143F24919}">
      <dsp:nvSpPr>
        <dsp:cNvPr id="0" name=""/>
        <dsp:cNvSpPr/>
      </dsp:nvSpPr>
      <dsp:spPr>
        <a:xfrm>
          <a:off x="399644" y="3342992"/>
          <a:ext cx="559502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Acciones relevantes de la Buena Práctica</a:t>
          </a:r>
          <a:endParaRPr lang="en-US" sz="1800" kern="1200" dirty="0"/>
        </a:p>
      </dsp:txBody>
      <dsp:txXfrm>
        <a:off x="419819" y="3363167"/>
        <a:ext cx="5554671" cy="372930"/>
      </dsp:txXfrm>
    </dsp:sp>
    <dsp:sp modelId="{6975554B-6BE0-4B82-B176-ABCBF4B625B8}">
      <dsp:nvSpPr>
        <dsp:cNvPr id="0" name=""/>
        <dsp:cNvSpPr/>
      </dsp:nvSpPr>
      <dsp:spPr>
        <a:xfrm>
          <a:off x="0" y="4184672"/>
          <a:ext cx="79928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9725F-F25A-4286-83D0-D9144A5C4719}">
      <dsp:nvSpPr>
        <dsp:cNvPr id="0" name=""/>
        <dsp:cNvSpPr/>
      </dsp:nvSpPr>
      <dsp:spPr>
        <a:xfrm>
          <a:off x="399644" y="3978032"/>
          <a:ext cx="559502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Evidencia de la Buena Práctica</a:t>
          </a:r>
          <a:endParaRPr lang="en-US" sz="1800" kern="1200" dirty="0"/>
        </a:p>
      </dsp:txBody>
      <dsp:txXfrm>
        <a:off x="419819" y="3998207"/>
        <a:ext cx="5554671" cy="372930"/>
      </dsp:txXfrm>
    </dsp:sp>
    <dsp:sp modelId="{1633DDB7-D0DB-4065-B336-FBE2DBF6C0D0}">
      <dsp:nvSpPr>
        <dsp:cNvPr id="0" name=""/>
        <dsp:cNvSpPr/>
      </dsp:nvSpPr>
      <dsp:spPr>
        <a:xfrm>
          <a:off x="0" y="4819712"/>
          <a:ext cx="79928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9CA3F-B5AD-40E8-AF74-F19D5E182E7C}">
      <dsp:nvSpPr>
        <dsp:cNvPr id="0" name=""/>
        <dsp:cNvSpPr/>
      </dsp:nvSpPr>
      <dsp:spPr>
        <a:xfrm>
          <a:off x="399644" y="4613072"/>
          <a:ext cx="559502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Sostenibilidad de la Buena Práctica</a:t>
          </a:r>
          <a:endParaRPr lang="en-US" sz="1800" kern="1200" dirty="0"/>
        </a:p>
      </dsp:txBody>
      <dsp:txXfrm>
        <a:off x="419819" y="4633247"/>
        <a:ext cx="5554671" cy="372930"/>
      </dsp:txXfrm>
    </dsp:sp>
    <dsp:sp modelId="{F54B0270-CD53-4FF1-BA7D-1056307AC956}">
      <dsp:nvSpPr>
        <dsp:cNvPr id="0" name=""/>
        <dsp:cNvSpPr/>
      </dsp:nvSpPr>
      <dsp:spPr>
        <a:xfrm>
          <a:off x="0" y="5454752"/>
          <a:ext cx="79928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301A4-7C0E-46BA-9385-520798775203}">
      <dsp:nvSpPr>
        <dsp:cNvPr id="0" name=""/>
        <dsp:cNvSpPr/>
      </dsp:nvSpPr>
      <dsp:spPr>
        <a:xfrm>
          <a:off x="399644" y="5248112"/>
          <a:ext cx="559502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Perspectivas</a:t>
          </a:r>
          <a:endParaRPr lang="en-US" sz="1800" kern="1200" dirty="0"/>
        </a:p>
      </dsp:txBody>
      <dsp:txXfrm>
        <a:off x="419819" y="5268287"/>
        <a:ext cx="5554671" cy="372930"/>
      </dsp:txXfrm>
    </dsp:sp>
    <dsp:sp modelId="{521F34AF-B525-4B39-A2E8-5E59FDA8B0B4}">
      <dsp:nvSpPr>
        <dsp:cNvPr id="0" name=""/>
        <dsp:cNvSpPr/>
      </dsp:nvSpPr>
      <dsp:spPr>
        <a:xfrm>
          <a:off x="0" y="6089791"/>
          <a:ext cx="79928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B7164-9F62-4985-ADA5-BB6E45F421C2}">
      <dsp:nvSpPr>
        <dsp:cNvPr id="0" name=""/>
        <dsp:cNvSpPr/>
      </dsp:nvSpPr>
      <dsp:spPr>
        <a:xfrm>
          <a:off x="399644" y="5883152"/>
          <a:ext cx="559502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Conclusiones</a:t>
          </a:r>
          <a:endParaRPr lang="en-US" sz="1800" b="1" kern="1200" dirty="0"/>
        </a:p>
      </dsp:txBody>
      <dsp:txXfrm>
        <a:off x="419819" y="5903327"/>
        <a:ext cx="5554671" cy="372930"/>
      </dsp:txXfrm>
    </dsp:sp>
    <dsp:sp modelId="{4B76908F-82F1-4B22-8301-936E68CDBB07}">
      <dsp:nvSpPr>
        <dsp:cNvPr id="0" name=""/>
        <dsp:cNvSpPr/>
      </dsp:nvSpPr>
      <dsp:spPr>
        <a:xfrm>
          <a:off x="0" y="6724831"/>
          <a:ext cx="799288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AE83A-AE11-4BCE-846C-D457FAEF7663}">
      <dsp:nvSpPr>
        <dsp:cNvPr id="0" name=""/>
        <dsp:cNvSpPr/>
      </dsp:nvSpPr>
      <dsp:spPr>
        <a:xfrm>
          <a:off x="399644" y="6518192"/>
          <a:ext cx="5595021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Recomendaciones</a:t>
          </a:r>
          <a:endParaRPr lang="en-US" sz="1800" b="1" kern="1200" dirty="0"/>
        </a:p>
      </dsp:txBody>
      <dsp:txXfrm>
        <a:off x="419819" y="6538367"/>
        <a:ext cx="5554671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F0A8F-78BA-4B93-88A0-07F8ECB0BA53}" type="datetimeFigureOut">
              <a:rPr lang="es-SV" smtClean="0"/>
              <a:t>12/11/2012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BE096-7914-4EF8-AA7F-B26B1D9EB4E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32154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7D4DD-A700-4809-BB57-93DB9CD6683A}" type="datetimeFigureOut">
              <a:rPr lang="es-SV" smtClean="0"/>
              <a:t>12/11/2012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0E8BC-D794-4000-95BE-CB1C7BA0488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7308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E8BC-D794-4000-95BE-CB1C7BA04883}" type="slidenum">
              <a:rPr lang="es-SV" smtClean="0"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69736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de planificación</a:t>
            </a:r>
          </a:p>
          <a:p>
            <a:pPr lvl="1" indent="-342900"/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los procesos académicos  y administrativos que influyen en el desarrollo de la Buena Práctica educativa</a:t>
            </a:r>
          </a:p>
          <a:p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de coordinación</a:t>
            </a:r>
          </a:p>
          <a:p>
            <a:pPr lvl="1"/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el Comité Académico Cultural y el Decanato de Educación</a:t>
            </a:r>
          </a:p>
          <a:p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de comunicación</a:t>
            </a:r>
          </a:p>
          <a:p>
            <a:pPr lvl="1" indent="-342900"/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invitar a los estudiantes a las actividades Co-Curriculares en momentos oportunos.</a:t>
            </a:r>
            <a:endParaRPr lang="es-SV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de seguimiento</a:t>
            </a:r>
          </a:p>
          <a:p>
            <a:pPr lvl="1" indent="-342900"/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Reuniones constantes con el Comité Académico Cultural los cuales representan la comunidad educativa para discutir áreas de oportunidades.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E8BC-D794-4000-95BE-CB1C7BA04883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75931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E8BC-D794-4000-95BE-CB1C7BA04883}" type="slidenum">
              <a:rPr lang="es-SV" smtClean="0"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66825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E8BC-D794-4000-95BE-CB1C7BA04883}" type="slidenum">
              <a:rPr lang="es-SV" smtClean="0"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25180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E8BC-D794-4000-95BE-CB1C7BA04883}" type="slidenum">
              <a:rPr lang="es-SV" smtClean="0"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7931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E8BC-D794-4000-95BE-CB1C7BA04883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9907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Buena Práctica es un espacio pedagógico para el desarrollo de competencias y destrezas en los estudiantes de las carreras docentes en el IENS CCSA.</a:t>
            </a:r>
          </a:p>
          <a:p>
            <a:endParaRPr lang="es-ES" dirty="0" smtClean="0"/>
          </a:p>
          <a:p>
            <a:r>
              <a:rPr lang="es-ES" dirty="0" smtClean="0"/>
              <a:t>Talentos y habilidades que los docentes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deberian</a:t>
            </a:r>
            <a:r>
              <a:rPr lang="es-ES" baseline="0" dirty="0" smtClean="0"/>
              <a:t> tener: manejo del tiempo, creatividad, relaciones interpersonales, agregados culturales, análisis.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E8BC-D794-4000-95BE-CB1C7BA04883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4557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Mencionar horarios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E8BC-D794-4000-95BE-CB1C7BA04883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0422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sz="1200" b="1" dirty="0" smtClean="0"/>
              <a:t>Área Pedagógica:</a:t>
            </a:r>
            <a:r>
              <a:rPr lang="es-SV" sz="1200" dirty="0" smtClean="0"/>
              <a:t> A través del diseño y aplicación de la Buena Practica se reflejan aspectos didácticos que sustentan la formación de los futuros docentes.</a:t>
            </a:r>
            <a:endParaRPr lang="es-SV" sz="1200" b="1" dirty="0" smtClean="0"/>
          </a:p>
          <a:p>
            <a:r>
              <a:rPr lang="es-SV" sz="1200" b="1" dirty="0" smtClean="0"/>
              <a:t>Área cultural:</a:t>
            </a:r>
            <a:r>
              <a:rPr lang="es-SV" sz="1200" dirty="0" smtClean="0"/>
              <a:t> En estas actividades se establece un contraste entre la cultura salvadoreña y americana.</a:t>
            </a:r>
            <a:endParaRPr lang="es-SV" sz="1200" b="1" dirty="0" smtClean="0"/>
          </a:p>
          <a:p>
            <a:r>
              <a:rPr lang="es-SV" sz="1200" b="1" dirty="0" smtClean="0"/>
              <a:t>Área lingüística:</a:t>
            </a:r>
            <a:r>
              <a:rPr lang="es-SV" sz="1200" dirty="0" smtClean="0"/>
              <a:t> Las competencias lingüísticas se refuerzan en los estudiantes al exponerlos a una constante práctica del idioma Inglés.</a:t>
            </a:r>
          </a:p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E8BC-D794-4000-95BE-CB1C7BA04883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59969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Empoderar a los</a:t>
            </a:r>
            <a:r>
              <a:rPr lang="es-ES" baseline="0" dirty="0" smtClean="0"/>
              <a:t> estudiantes: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medio de una participación activa y creativa.</a:t>
            </a:r>
          </a:p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 de </a:t>
            </a:r>
            <a:r>
              <a:rPr lang="es-MX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desiciones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MX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integrar un espacio dentro del horario oficial para desarrollar la actividad. </a:t>
            </a:r>
            <a:br>
              <a:rPr lang="es-MX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Incorporar aspectos culturales de USA y ESA: actividades donde se reflejan estos aspectos.</a:t>
            </a:r>
          </a:p>
          <a:p>
            <a:r>
              <a:rPr lang="es-MX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Coordinar actividades donde los objetivos sean claros, alcanzables y medibles.</a:t>
            </a:r>
          </a:p>
          <a:p>
            <a:r>
              <a:rPr lang="es-MX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Estimular la convivencia educativa a través del trabajo en equipo. </a:t>
            </a:r>
          </a:p>
          <a:p>
            <a:r>
              <a:rPr lang="es-MX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 un ambiente adecuado que anime a los estudiantes a desarrollar sus habilidades.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E8BC-D794-4000-95BE-CB1C7BA04883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80372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E8BC-D794-4000-95BE-CB1C7BA04883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170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E8BC-D794-4000-95BE-CB1C7BA04883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78076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E8BC-D794-4000-95BE-CB1C7BA04883}" type="slidenum">
              <a:rPr lang="es-SV" smtClean="0"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759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D886-1181-4D7A-AC53-DFD670D4BADD}" type="datetime1">
              <a:rPr lang="es-SV" smtClean="0"/>
              <a:t>12/11/2012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Instituto Especializado de Nivel Superior Centro Cultural Salvadoreño Americano</a:t>
            </a: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59AD-F824-4097-8E7D-9608BD22911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3461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813-7F06-4956-A333-42A21A3413D9}" type="datetime1">
              <a:rPr lang="es-SV" smtClean="0"/>
              <a:t>12/11/2012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Instituto Especializado de Nivel Superior Centro Cultural Salvadoreño Americano</a:t>
            </a: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59AD-F824-4097-8E7D-9608BD22911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1125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964F8-1747-4D28-ABCD-9A257ABCCB18}" type="datetime1">
              <a:rPr lang="es-SV" smtClean="0"/>
              <a:t>12/11/2012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Instituto Especializado de Nivel Superior Centro Cultural Salvadoreño Americano</a:t>
            </a: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59AD-F824-4097-8E7D-9608BD22911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9181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5E3C-5117-46E9-875D-30DBDE060550}" type="datetime1">
              <a:rPr lang="es-SV" smtClean="0"/>
              <a:t>12/11/2012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Instituto Especializado de Nivel Superior Centro Cultural Salvadoreño Americano</a:t>
            </a: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59AD-F824-4097-8E7D-9608BD22911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1356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58C8-2447-4295-9467-83710850137D}" type="datetime1">
              <a:rPr lang="es-SV" smtClean="0"/>
              <a:t>12/11/2012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Instituto Especializado de Nivel Superior Centro Cultural Salvadoreño Americano</a:t>
            </a: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59AD-F824-4097-8E7D-9608BD22911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1064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2BBC-8937-4D49-B5FE-A726B052F501}" type="datetime1">
              <a:rPr lang="es-SV" smtClean="0"/>
              <a:t>12/11/2012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Instituto Especializado de Nivel Superior Centro Cultural Salvadoreño Americano</a:t>
            </a: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59AD-F824-4097-8E7D-9608BD22911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670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A0E1-1216-4725-8F5F-C3E0BC058D37}" type="datetime1">
              <a:rPr lang="es-SV" smtClean="0"/>
              <a:t>12/11/2012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Instituto Especializado de Nivel Superior Centro Cultural Salvadoreño Americano</a:t>
            </a:r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59AD-F824-4097-8E7D-9608BD22911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7839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58C3-35A0-4CAF-B0F8-37D8BAA9A662}" type="datetime1">
              <a:rPr lang="es-SV" smtClean="0"/>
              <a:t>12/11/2012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Instituto Especializado de Nivel Superior Centro Cultural Salvadoreño Americano</a:t>
            </a:r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59AD-F824-4097-8E7D-9608BD22911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2813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72EB-1458-493E-99A2-173D1F2B0067}" type="datetime1">
              <a:rPr lang="es-SV" smtClean="0"/>
              <a:t>12/11/2012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Instituto Especializado de Nivel Superior Centro Cultural Salvadoreño Americano</a:t>
            </a:r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59AD-F824-4097-8E7D-9608BD22911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014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9529-0BB1-4D85-9975-A1F033F06723}" type="datetime1">
              <a:rPr lang="es-SV" smtClean="0"/>
              <a:t>12/11/2012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Instituto Especializado de Nivel Superior Centro Cultural Salvadoreño Americano</a:t>
            </a: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59AD-F824-4097-8E7D-9608BD22911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46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40FF-831F-4313-BA4F-661E2CCF59A5}" type="datetime1">
              <a:rPr lang="es-SV" smtClean="0"/>
              <a:t>12/11/2012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SV" smtClean="0"/>
              <a:t>Instituto Especializado de Nivel Superior Centro Cultural Salvadoreño Americano</a:t>
            </a: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B59AD-F824-4097-8E7D-9608BD22911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025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1265-17D9-47B4-86F6-DEDF3B103CA8}" type="datetime1">
              <a:rPr lang="es-SV" smtClean="0"/>
              <a:t>12/11/2012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SV" smtClean="0"/>
              <a:t>Instituto Especializado de Nivel Superior Centro Cultural Salvadoreño Americano</a:t>
            </a: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B59AD-F824-4097-8E7D-9608BD22911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87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gif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10" y="1499259"/>
            <a:ext cx="3816424" cy="3750624"/>
          </a:xfrm>
          <a:prstGeom prst="rect">
            <a:avLst/>
          </a:prstGeom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6457950"/>
            <a:ext cx="7632848" cy="476250"/>
          </a:xfrm>
        </p:spPr>
        <p:txBody>
          <a:bodyPr/>
          <a:lstStyle/>
          <a:p>
            <a:r>
              <a:rPr lang="es-SV" dirty="0" smtClean="0">
                <a:solidFill>
                  <a:schemeClr val="bg1"/>
                </a:solidFill>
              </a:rPr>
              <a:t>Instituto Especializado de Nivel Superior Centro Cultural Salvadoreño Americano</a:t>
            </a: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981" y="227687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Empoderamiento de estudiantes a través de actividades </a:t>
            </a:r>
            <a:r>
              <a:rPr lang="es-E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co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-curriculares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0981" y="40381"/>
            <a:ext cx="9198768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MX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70C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Instituto Especializado de Nivel Superior</a:t>
            </a:r>
          </a:p>
          <a:p>
            <a:pPr lvl="0" algn="ctr">
              <a:spcBef>
                <a:spcPct val="20000"/>
              </a:spcBef>
            </a:pPr>
            <a:r>
              <a:rPr lang="es-MX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70C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Centro Cultural Salvadoreño Americano</a:t>
            </a:r>
          </a:p>
          <a:p>
            <a:pPr lvl="0" algn="ctr">
              <a:spcBef>
                <a:spcPct val="20000"/>
              </a:spcBef>
            </a:pPr>
            <a:r>
              <a:rPr lang="es-MX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70C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San Salvador, 26 de octubre de 2012</a:t>
            </a:r>
          </a:p>
        </p:txBody>
      </p:sp>
    </p:spTree>
    <p:extLst>
      <p:ext uri="{BB962C8B-B14F-4D97-AF65-F5344CB8AC3E}">
        <p14:creationId xmlns:p14="http://schemas.microsoft.com/office/powerpoint/2010/main" val="743510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Lu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" y="26268"/>
            <a:ext cx="9144000" cy="68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560" y="6574050"/>
            <a:ext cx="7920880" cy="280119"/>
          </a:xfrm>
        </p:spPr>
        <p:txBody>
          <a:bodyPr/>
          <a:lstStyle/>
          <a:p>
            <a:r>
              <a:rPr lang="es-SV" dirty="0" smtClean="0">
                <a:solidFill>
                  <a:schemeClr val="bg1"/>
                </a:solidFill>
              </a:rPr>
              <a:t>Instituto Especializado de Nivel Superior Centro Cultural Salvadoreño Americano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6" name="5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46242"/>
            <a:ext cx="1640034" cy="161175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11560" y="33998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Sostenibilidad de la Buena Práctica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15616" y="908720"/>
            <a:ext cx="7560840" cy="468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sostenibilidad de la Buena Práctica se refleja a través de la siguientes estrategias: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s-MX" sz="2400" dirty="0" err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Planificación</a:t>
            </a:r>
            <a:endParaRPr lang="es-MX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s-MX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Coordinación</a:t>
            </a:r>
            <a:endParaRPr lang="es-MX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s-MX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Comunicación</a:t>
            </a:r>
            <a:endParaRPr lang="es-MX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s-MX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</a:t>
            </a: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eguimiento</a:t>
            </a:r>
            <a:endParaRPr lang="es-MX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 descr="http://www.clafoti.com/people3/animacion_alumno_estudiando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16645"/>
            <a:ext cx="2212755" cy="221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24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Lu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" y="26268"/>
            <a:ext cx="9144000" cy="68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65020" y="6381750"/>
            <a:ext cx="7632848" cy="476250"/>
          </a:xfrm>
        </p:spPr>
        <p:txBody>
          <a:bodyPr/>
          <a:lstStyle/>
          <a:p>
            <a:r>
              <a:rPr lang="es-SV" dirty="0" smtClean="0">
                <a:solidFill>
                  <a:schemeClr val="bg1"/>
                </a:solidFill>
              </a:rPr>
              <a:t>Instituto Especializado de Nivel Superior Centro Cultural Salvadoreño Americano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5" name="4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46242"/>
            <a:ext cx="1640034" cy="161175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115616" y="28956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Perspectivas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2050" y="1299270"/>
            <a:ext cx="8042398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Continuar con el desarrollo del </a:t>
            </a:r>
            <a:r>
              <a:rPr lang="es-MX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Modelo Educativo </a:t>
            </a: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través de las Actividades </a:t>
            </a:r>
            <a:r>
              <a:rPr lang="es-MX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Co-Curriculares</a:t>
            </a: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s-MX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Desarrollo de las actividades </a:t>
            </a:r>
            <a:r>
              <a:rPr lang="es-MX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</a:t>
            </a:r>
            <a:r>
              <a:rPr lang="es-MX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curriculares realizadas al cien por ciento por los estudiantes. </a:t>
            </a:r>
            <a:endParaRPr lang="es-MX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s-MX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Fortalecimiento de las condiciones para que la formación de los estudiantes permanezca orientado a lograr oportunidades laborales y de desarrollo profesional.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s-SV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Crecimiento </a:t>
            </a:r>
            <a:r>
              <a:rPr lang="es-SV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académico y profesional.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72" name="Picture 8" descr="http://www1.bestgraph.com/gifs/ecole/eleve_prof/eleve_prof-1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814060"/>
            <a:ext cx="12287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08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Lu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" y="26268"/>
            <a:ext cx="9144000" cy="68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15616" y="6353894"/>
            <a:ext cx="7200800" cy="476250"/>
          </a:xfrm>
        </p:spPr>
        <p:txBody>
          <a:bodyPr/>
          <a:lstStyle/>
          <a:p>
            <a:r>
              <a:rPr lang="es-SV" dirty="0" smtClean="0">
                <a:solidFill>
                  <a:schemeClr val="bg1"/>
                </a:solidFill>
              </a:rPr>
              <a:t>Instituto Especializado de Nivel Superior Centro Cultural Salvadoreño Americano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5" name="4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46242"/>
            <a:ext cx="1640034" cy="161175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059832" y="310801"/>
            <a:ext cx="31935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Conclusiones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1646" y="836712"/>
            <a:ext cx="869681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Buena Práctica: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 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una estrategia efectiva de enseñanza- aprendizaje. </a:t>
            </a:r>
            <a:endParaRPr lang="es-E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s-E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Evidencia 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las competencias profesionales y actitudinales de los estudiantes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s-E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Empodera 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los estudiantes a la toma de decisiones y por ende a su propio 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aprendizaje .</a:t>
            </a:r>
          </a:p>
          <a:p>
            <a:pPr lvl="0">
              <a:spcBef>
                <a:spcPct val="20000"/>
              </a:spcBef>
            </a:pP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>
              <a:spcBef>
                <a:spcPct val="20000"/>
              </a:spcBef>
            </a:pP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http://www1.bestgraph.com/gifs/ecole/crayons/crayons-2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3"/>
            <a:ext cx="1152128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79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Lu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" y="26268"/>
            <a:ext cx="9144000" cy="68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444" y="6381750"/>
            <a:ext cx="9396536" cy="476250"/>
          </a:xfrm>
        </p:spPr>
        <p:txBody>
          <a:bodyPr/>
          <a:lstStyle/>
          <a:p>
            <a:r>
              <a:rPr lang="es-SV" dirty="0" smtClean="0">
                <a:solidFill>
                  <a:schemeClr val="bg1"/>
                </a:solidFill>
              </a:rPr>
              <a:t>Instituto Especializado de Nivel Superior Centro Cultural Salvadoreño Americano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5" name="4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46242"/>
            <a:ext cx="1640034" cy="161175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10149" y="980728"/>
            <a:ext cx="8566181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Buena Práctica 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debe: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Continuar trabajando de forma estratégica para garantizar la calidad de las actividades </a:t>
            </a:r>
            <a:r>
              <a:rPr lang="es-E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-curriculares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es-ES" sz="2400" dirty="0"/>
              <a:t> 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Seguir brindando espacios pedagógicos en los cuales los estudiantes continúen desarrollando sus competencias profesionales y actitudinales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Empodera 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los estudiantes a la toma de decisiones y por ende a su propio aprendizaje seguir alentando la participación activa de los estudiantes a través de su incorporación en la toma de decisiones con relación a las temáticas a desarrollar y la logística a seguir en cada una de las actividades </a:t>
            </a:r>
            <a:r>
              <a:rPr lang="es-E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-curriculares. </a:t>
            </a:r>
          </a:p>
          <a:p>
            <a:pPr>
              <a:spcBef>
                <a:spcPct val="20000"/>
              </a:spcBef>
            </a:pPr>
            <a:endParaRPr lang="es-ES" sz="2400" dirty="0"/>
          </a:p>
        </p:txBody>
      </p:sp>
      <p:pic>
        <p:nvPicPr>
          <p:cNvPr id="9218" name="Picture 2" descr="http://www1.bestgraph.com/gifs/ecole/crayons/crayons-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5769618"/>
            <a:ext cx="922958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388956" y="332656"/>
            <a:ext cx="4353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Recomendaciones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center-swirl-blue-wall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" y="0"/>
            <a:ext cx="9144000" cy="699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15616" y="6329213"/>
            <a:ext cx="6480720" cy="412155"/>
          </a:xfrm>
        </p:spPr>
        <p:txBody>
          <a:bodyPr/>
          <a:lstStyle/>
          <a:p>
            <a:r>
              <a:rPr lang="es-SV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Instituto Especializado de Nivel Superior Centro Cultural Salvadoreño Americano</a:t>
            </a:r>
            <a:endParaRPr lang="es-SV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4536504" cy="4458289"/>
          </a:xfrm>
          <a:prstGeom prst="rect">
            <a:avLst/>
          </a:prstGeom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294737829"/>
              </p:ext>
            </p:extLst>
          </p:nvPr>
        </p:nvGraphicFramePr>
        <p:xfrm>
          <a:off x="755576" y="-171400"/>
          <a:ext cx="7992888" cy="724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6" name="Picture 6" descr="http://foietes.files.wordpress.com/2011/04/jogyourmemoryhgclr001wg5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1615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6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u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" y="26268"/>
            <a:ext cx="9144000" cy="68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1560" y="6557342"/>
            <a:ext cx="7632848" cy="400050"/>
          </a:xfrm>
        </p:spPr>
        <p:txBody>
          <a:bodyPr/>
          <a:lstStyle/>
          <a:p>
            <a:r>
              <a:rPr lang="es-SV" dirty="0" smtClean="0">
                <a:solidFill>
                  <a:schemeClr val="bg1"/>
                </a:solidFill>
              </a:rPr>
              <a:t>Instituto Especializado de Nivel Superior Centro Cultural Salvadoreño Americano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casa\Downloads\gifts and wallpapers\5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5123736"/>
            <a:ext cx="1800200" cy="152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46242"/>
            <a:ext cx="1640034" cy="161175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59532" y="1412776"/>
            <a:ext cx="83978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este 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espacio estratégico 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 hacen evidentes los </a:t>
            </a:r>
            <a:r>
              <a:rPr lang="es-ES" sz="3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talentos, iniciativas y habilidades 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los estudiantes, a través de actividades académicas y culturales que promuevan la participación activa de los mismos.</a:t>
            </a:r>
          </a:p>
          <a:p>
            <a:endParaRPr lang="en-US" sz="5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67544" y="332656"/>
            <a:ext cx="792088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Descripción general de la Buena Práctica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09318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Lu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" y="26268"/>
            <a:ext cx="9144000" cy="68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93012" y="6093296"/>
            <a:ext cx="7776864" cy="931490"/>
          </a:xfrm>
        </p:spPr>
        <p:txBody>
          <a:bodyPr/>
          <a:lstStyle/>
          <a:p>
            <a:r>
              <a:rPr lang="es-SV" dirty="0" smtClean="0">
                <a:solidFill>
                  <a:schemeClr val="bg1"/>
                </a:solidFill>
              </a:rPr>
              <a:t>Instituto Especializado de Nivel Superior Centro Cultural Salvadoreño Americano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8" name="7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46242"/>
            <a:ext cx="1640034" cy="161175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69027" y="1062177"/>
            <a:ext cx="84807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s-SV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Estudiantes de las carreras: 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s-SV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Licenciatura en Ciencias de la Educación con Especialidad en Idioma Inglés. 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s-SV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Profesorado en Idioma Inglés para Tercer Ciclo de Educación Básica y Educación Media.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s-SV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Curso de Formación Pedagógica para Profesionales.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s-SV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Personal docente y administrativo del IENS </a:t>
            </a:r>
            <a:r>
              <a:rPr lang="es-SV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CCSA</a:t>
            </a:r>
            <a:endParaRPr lang="en-U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943671" y="260648"/>
            <a:ext cx="766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Población meta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9" name="Picture 7" descr="C:\Users\casa\Downloads\gifts and wallpapers\7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767433"/>
            <a:ext cx="1241147" cy="97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3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Lu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" y="26268"/>
            <a:ext cx="9144000" cy="68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37028" y="6449144"/>
            <a:ext cx="7488832" cy="400050"/>
          </a:xfrm>
        </p:spPr>
        <p:txBody>
          <a:bodyPr/>
          <a:lstStyle/>
          <a:p>
            <a:r>
              <a:rPr lang="es-SV" dirty="0" smtClean="0">
                <a:solidFill>
                  <a:schemeClr val="bg1"/>
                </a:solidFill>
              </a:rPr>
              <a:t>Instituto Especializado de Nivel Superior Centro Cultural Salvadoreño Americano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casa\Downloads\gifts and wallpapers\10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" y="5422305"/>
            <a:ext cx="1259632" cy="12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46242"/>
            <a:ext cx="1640034" cy="161175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68232" y="2020744"/>
            <a:ext cx="6597036" cy="322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Área Pedagógica</a:t>
            </a:r>
          </a:p>
          <a:p>
            <a:pPr lvl="0">
              <a:spcBef>
                <a:spcPct val="20000"/>
              </a:spcBef>
            </a:pPr>
            <a:endParaRPr lang="es-SV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4F81BD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Área cultural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s-SV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4F81BD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Área lingüística</a:t>
            </a:r>
          </a:p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Áreas en que se desarrolla la Buena Práctica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u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" y="26268"/>
            <a:ext cx="9144000" cy="68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29016" y="6349702"/>
            <a:ext cx="7704856" cy="476250"/>
          </a:xfrm>
        </p:spPr>
        <p:txBody>
          <a:bodyPr/>
          <a:lstStyle/>
          <a:p>
            <a:r>
              <a:rPr lang="es-SV" dirty="0" smtClean="0">
                <a:solidFill>
                  <a:schemeClr val="bg1"/>
                </a:solidFill>
              </a:rPr>
              <a:t>Instituto Especializado de Nivel Superior Centro Cultural Salvadoreño Americano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6" name="5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46242"/>
            <a:ext cx="1640034" cy="161175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46506" y="1125200"/>
            <a:ext cx="8469876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Crear espacios pedagógicos para que los estudiantes demuestren sus talentos en un ambiente agradable.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Empoderar </a:t>
            </a:r>
            <a:r>
              <a:rPr lang="es-MX" sz="2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los </a:t>
            </a:r>
            <a:r>
              <a:rPr lang="es-MX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estudiantes </a:t>
            </a:r>
            <a:r>
              <a:rPr lang="es-MX" sz="2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la toma de decisiones</a:t>
            </a:r>
            <a:r>
              <a:rPr lang="es-MX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s-MX" sz="2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4F81BD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Integrar aspectos culturales de los Estados Unidos y El Salvador</a:t>
            </a:r>
            <a:r>
              <a:rPr lang="es-MX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s-MX" sz="2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4F81BD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Planear actividades con objetivos claros, alcanzables y medibles</a:t>
            </a:r>
            <a:r>
              <a:rPr lang="es-MX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Estimular </a:t>
            </a:r>
            <a:r>
              <a:rPr lang="es-MX" sz="2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convivencia de la comunidad educativa.</a:t>
            </a:r>
          </a:p>
          <a:p>
            <a:endParaRPr lang="en-US" sz="29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475656" y="2606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Propósitos de la Buena Práctica</a:t>
            </a:r>
            <a:endParaRPr lang="en-US" dirty="0"/>
          </a:p>
        </p:txBody>
      </p:sp>
      <p:pic>
        <p:nvPicPr>
          <p:cNvPr id="8194" name="Picture 2" descr="C:\Users\casa\Downloads\gifts and wallpapers\libro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0" y="5246242"/>
            <a:ext cx="836290" cy="161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6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Lu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2" y="0"/>
            <a:ext cx="9144000" cy="68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43608" y="6481142"/>
            <a:ext cx="6768752" cy="476250"/>
          </a:xfrm>
        </p:spPr>
        <p:txBody>
          <a:bodyPr/>
          <a:lstStyle/>
          <a:p>
            <a:r>
              <a:rPr lang="es-SV" dirty="0" smtClean="0">
                <a:solidFill>
                  <a:schemeClr val="bg1"/>
                </a:solidFill>
              </a:rPr>
              <a:t>Instituto Especializado de Nivel Superior Centro Cultural Salvadoreño Americano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5" name="4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46242"/>
            <a:ext cx="1640034" cy="161175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99874" y="1262673"/>
            <a:ext cx="81885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s-SV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Participación activa de los estudiantes en cada una de las actividades</a:t>
            </a:r>
            <a:r>
              <a:rPr lang="es-SV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es-SV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s-SV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SV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Riqueza de temáticas de desarrollo académico como: comprensión lingüística, pedagógicas y culturales.</a:t>
            </a:r>
            <a:br>
              <a:rPr lang="es-SV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s-SV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SV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Inclusión de todos los </a:t>
            </a:r>
            <a:r>
              <a:rPr lang="es-SV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estudiantes.</a:t>
            </a:r>
            <a:br>
              <a:rPr lang="es-SV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s-SV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SV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Motivación al trabajo en </a:t>
            </a:r>
            <a:r>
              <a:rPr lang="es-SV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equipo.</a:t>
            </a:r>
            <a:br>
              <a:rPr lang="es-SV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s-SV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SV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Integración de competencias </a:t>
            </a:r>
            <a:r>
              <a:rPr lang="es-SV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actitudinales y profesionales </a:t>
            </a:r>
            <a:r>
              <a:rPr lang="es-SV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la planificación </a:t>
            </a:r>
            <a:r>
              <a:rPr lang="es-SV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estratégica de las actividades.</a:t>
            </a:r>
          </a:p>
          <a:p>
            <a:pPr marL="342900" indent="-342900">
              <a:buFont typeface="Arial" pitchFamily="34" charset="0"/>
              <a:buChar char="•"/>
            </a:pPr>
            <a:endParaRPr lang="es-SV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/>
            <a:r>
              <a:rPr lang="es-SV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s-SV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33265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Factores que caracterizan la Buena Práctica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0" name="Picture 2" descr="Autobus de la escuel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5905500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2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Lu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" y="26268"/>
            <a:ext cx="9144000" cy="68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20552" y="6341070"/>
            <a:ext cx="6459388" cy="501650"/>
          </a:xfrm>
        </p:spPr>
        <p:txBody>
          <a:bodyPr/>
          <a:lstStyle/>
          <a:p>
            <a:r>
              <a:rPr lang="es-SV" dirty="0" smtClean="0">
                <a:solidFill>
                  <a:schemeClr val="bg1"/>
                </a:solidFill>
              </a:rPr>
              <a:t>Instituto Especializado de Nivel Superior Centro Cultural Salvadoreño Americano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5" name="4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46242"/>
            <a:ext cx="1640034" cy="161175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55576" y="2606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Acciones relevantes de la Buena Práctica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16868" y="1412776"/>
            <a:ext cx="7660777" cy="379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Participación </a:t>
            </a:r>
            <a:r>
              <a:rPr lang="es-SV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activa y constructiva de la comunidad educativa</a:t>
            </a:r>
            <a:r>
              <a:rPr lang="es-SV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es-SV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s-SV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Asistencia </a:t>
            </a:r>
            <a:r>
              <a:rPr lang="es-SV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permanente de </a:t>
            </a:r>
            <a:r>
              <a:rPr lang="es-SV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parte del estudiantado, personal docente y </a:t>
            </a:r>
            <a:r>
              <a:rPr lang="es-SV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administrativo.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s-SV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Empoderamiento del estudiante en la toma de decisiones.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 descr="C:\Users\casa\Downloads\gifts and wallpapers\schule0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8" y="5211540"/>
            <a:ext cx="2121602" cy="124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0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Lu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" y="26268"/>
            <a:ext cx="9144000" cy="68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85564" y="6356351"/>
            <a:ext cx="6912768" cy="501649"/>
          </a:xfrm>
        </p:spPr>
        <p:txBody>
          <a:bodyPr/>
          <a:lstStyle/>
          <a:p>
            <a:r>
              <a:rPr lang="es-SV" dirty="0" smtClean="0">
                <a:solidFill>
                  <a:schemeClr val="bg1"/>
                </a:solidFill>
              </a:rPr>
              <a:t>Instituto Especializado de Nivel Superior Centro Cultural Salvadoreño Americano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5" name="4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46242"/>
            <a:ext cx="1640034" cy="161175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27584" y="332656"/>
            <a:ext cx="7228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Evidencia de la Buena Práctica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1628800"/>
            <a:ext cx="6696744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Portafolios de trabajo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Convocatorias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Lista de asistencia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Volantes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Agenda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Anteproyecto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Fotografías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s-SV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Evaluaciones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C:\Users\casa\Downloads\gifts and wallpapers\profeso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26" y="5038725"/>
            <a:ext cx="16192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49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Words>767</Words>
  <Application>Microsoft Office PowerPoint</Application>
  <PresentationFormat>Presentación en pantalla (4:3)</PresentationFormat>
  <Paragraphs>137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CENTRO CULTURAL SALVADOREÑO AMERICANO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Formato de presentación</dc:title>
  <dc:creator>.</dc:creator>
  <cp:lastModifiedBy> </cp:lastModifiedBy>
  <cp:revision>108</cp:revision>
  <cp:lastPrinted>2012-10-25T20:28:33Z</cp:lastPrinted>
  <dcterms:created xsi:type="dcterms:W3CDTF">2011-10-05T23:06:50Z</dcterms:created>
  <dcterms:modified xsi:type="dcterms:W3CDTF">2012-11-12T16:35:22Z</dcterms:modified>
</cp:coreProperties>
</file>